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2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7"/>
  </p:notesMasterIdLst>
  <p:sldIdLst>
    <p:sldId id="256" r:id="rId5"/>
    <p:sldId id="257" r:id="rId6"/>
    <p:sldId id="258" r:id="rId7"/>
    <p:sldId id="259" r:id="rId8"/>
    <p:sldId id="260" r:id="rId9"/>
    <p:sldId id="276" r:id="rId10"/>
    <p:sldId id="262" r:id="rId11"/>
    <p:sldId id="261" r:id="rId12"/>
    <p:sldId id="283" r:id="rId13"/>
    <p:sldId id="282" r:id="rId14"/>
    <p:sldId id="281" r:id="rId15"/>
    <p:sldId id="277"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88" r:id="rId29"/>
    <p:sldId id="263" r:id="rId30"/>
    <p:sldId id="289" r:id="rId31"/>
    <p:sldId id="284" r:id="rId32"/>
    <p:sldId id="287" r:id="rId33"/>
    <p:sldId id="286" r:id="rId34"/>
    <p:sldId id="285" r:id="rId35"/>
    <p:sldId id="278"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799D36-DFF8-D784-82B0-C86A4A02A959}" name="Rogers, Nikola T" initials="RT" userId="S::nrogers39@gatech.edu::d8ad4a4b-43a6-43b8-a4ca-9bc3b8e8300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9D796-8B04-4B3F-BE06-CF03D65F524D}" v="35" dt="2023-04-20T02:55:32.912"/>
    <p1510:client id="{1E716F92-7C4F-445E-A129-A54918DCB063}" v="130" dt="2023-04-20T02:48:02.381"/>
    <p1510:client id="{280DBFBF-B256-B338-E574-C32DE8029531}" v="34" dt="2023-04-20T14:34:10.218"/>
    <p1510:client id="{662E350B-85D4-28AF-658A-DFBDB8410578}" v="151" dt="2023-04-20T04:01:29.608"/>
    <p1510:client id="{718EAE59-B5B5-6260-8B74-FB59C5DB80D2}" v="105" dt="2023-04-20T03:59:31.822"/>
    <p1510:client id="{76D84138-8245-4A50-8B9E-11C1001C6CB2}" v="402" dt="2023-04-20T06:03:51.332"/>
    <p1510:client id="{BF360BA1-0D43-40DD-BC74-BB7D92CA2810}" v="208" dt="2023-04-19T21:15:27.200"/>
    <p1510:client id="{C1C9573C-C325-4818-8959-7FEBF7184657}" v="60" dt="2023-04-20T02:48:01.907"/>
    <p1510:client id="{D7BB2A4D-4023-4737-92BF-F7274E6D2CDD}" v="35" dt="2023-04-20T15:26:23.309"/>
    <p1510:client id="{EC1E28C2-0E27-4FE4-9628-DEF306053821}" v="22" dt="2023-04-20T03:36:55.336"/>
    <p1510:client id="{F223B70E-E14F-6095-20AF-12704F2E20CA}" v="69" dt="2023-04-20T13:43:40.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s, Nikola T" userId="S::nrogers39@gatech.edu::d8ad4a4b-43a6-43b8-a4ca-9bc3b8e83000" providerId="AD" clId="Web-{7F4810DC-F4EF-4CC2-831B-887A2AF0A321}"/>
    <pc:docChg chg="modSld">
      <pc:chgData name="Rogers, Nikola T" userId="S::nrogers39@gatech.edu::d8ad4a4b-43a6-43b8-a4ca-9bc3b8e83000" providerId="AD" clId="Web-{7F4810DC-F4EF-4CC2-831B-887A2AF0A321}" dt="2023-03-02T00:57:28.335" v="57" actId="20577"/>
      <pc:docMkLst>
        <pc:docMk/>
      </pc:docMkLst>
      <pc:sldChg chg="addSp delSp modSp modNotes">
        <pc:chgData name="Rogers, Nikola T" userId="S::nrogers39@gatech.edu::d8ad4a4b-43a6-43b8-a4ca-9bc3b8e83000" providerId="AD" clId="Web-{7F4810DC-F4EF-4CC2-831B-887A2AF0A321}" dt="2023-03-02T00:57:28.335" v="57" actId="20577"/>
        <pc:sldMkLst>
          <pc:docMk/>
          <pc:sldMk cId="0" sldId="258"/>
        </pc:sldMkLst>
        <pc:spChg chg="mod">
          <ac:chgData name="Rogers, Nikola T" userId="S::nrogers39@gatech.edu::d8ad4a4b-43a6-43b8-a4ca-9bc3b8e83000" providerId="AD" clId="Web-{7F4810DC-F4EF-4CC2-831B-887A2AF0A321}" dt="2023-03-02T00:57:28.335" v="57" actId="20577"/>
          <ac:spMkLst>
            <pc:docMk/>
            <pc:sldMk cId="0" sldId="258"/>
            <ac:spMk id="92" creationId="{00000000-0000-0000-0000-000000000000}"/>
          </ac:spMkLst>
        </pc:spChg>
        <pc:picChg chg="add del mod">
          <ac:chgData name="Rogers, Nikola T" userId="S::nrogers39@gatech.edu::d8ad4a4b-43a6-43b8-a4ca-9bc3b8e83000" providerId="AD" clId="Web-{7F4810DC-F4EF-4CC2-831B-887A2AF0A321}" dt="2023-03-02T00:47:48.742" v="8"/>
          <ac:picMkLst>
            <pc:docMk/>
            <pc:sldMk cId="0" sldId="258"/>
            <ac:picMk id="2" creationId="{940E59BE-7206-DFD3-4B32-078C512035B4}"/>
          </ac:picMkLst>
        </pc:picChg>
        <pc:picChg chg="add mod modCrop">
          <ac:chgData name="Rogers, Nikola T" userId="S::nrogers39@gatech.edu::d8ad4a4b-43a6-43b8-a4ca-9bc3b8e83000" providerId="AD" clId="Web-{7F4810DC-F4EF-4CC2-831B-887A2AF0A321}" dt="2023-03-02T00:49:24.588" v="23" actId="1076"/>
          <ac:picMkLst>
            <pc:docMk/>
            <pc:sldMk cId="0" sldId="258"/>
            <ac:picMk id="3" creationId="{61187F02-F5FE-AE9E-4BC0-4E9D42C2F281}"/>
          </ac:picMkLst>
        </pc:picChg>
      </pc:sldChg>
    </pc:docChg>
  </pc:docChgLst>
  <pc:docChgLst>
    <pc:chgData name="Kondapalli, Sai K" userId="S::skondapalli8@gatech.edu::346e3bf9-3fb1-42de-9f34-36518051958d" providerId="AD" clId="Web-{1E716F92-7C4F-445E-A129-A54918DCB063}"/>
    <pc:docChg chg="addSld modSld">
      <pc:chgData name="Kondapalli, Sai K" userId="S::skondapalli8@gatech.edu::346e3bf9-3fb1-42de-9f34-36518051958d" providerId="AD" clId="Web-{1E716F92-7C4F-445E-A129-A54918DCB063}" dt="2023-04-20T02:48:02.381" v="125" actId="1076"/>
      <pc:docMkLst>
        <pc:docMk/>
      </pc:docMkLst>
      <pc:sldChg chg="addSp delSp modSp new">
        <pc:chgData name="Kondapalli, Sai K" userId="S::skondapalli8@gatech.edu::346e3bf9-3fb1-42de-9f34-36518051958d" providerId="AD" clId="Web-{1E716F92-7C4F-445E-A129-A54918DCB063}" dt="2023-04-20T02:48:02.381" v="125" actId="1076"/>
        <pc:sldMkLst>
          <pc:docMk/>
          <pc:sldMk cId="2984722838" sldId="285"/>
        </pc:sldMkLst>
        <pc:spChg chg="mod">
          <ac:chgData name="Kondapalli, Sai K" userId="S::skondapalli8@gatech.edu::346e3bf9-3fb1-42de-9f34-36518051958d" providerId="AD" clId="Web-{1E716F92-7C4F-445E-A129-A54918DCB063}" dt="2023-04-20T02:45:23.783" v="89" actId="20577"/>
          <ac:spMkLst>
            <pc:docMk/>
            <pc:sldMk cId="2984722838" sldId="285"/>
            <ac:spMk id="2" creationId="{AA864543-BBEB-3783-DE0F-5898DBA26462}"/>
          </ac:spMkLst>
        </pc:spChg>
        <pc:spChg chg="mod">
          <ac:chgData name="Kondapalli, Sai K" userId="S::skondapalli8@gatech.edu::346e3bf9-3fb1-42de-9f34-36518051958d" providerId="AD" clId="Web-{1E716F92-7C4F-445E-A129-A54918DCB063}" dt="2023-04-20T02:47:40.380" v="119" actId="20577"/>
          <ac:spMkLst>
            <pc:docMk/>
            <pc:sldMk cId="2984722838" sldId="285"/>
            <ac:spMk id="3" creationId="{26C0B310-5A8E-E35A-88AF-3E799DEB90A2}"/>
          </ac:spMkLst>
        </pc:spChg>
        <pc:spChg chg="del mod">
          <ac:chgData name="Kondapalli, Sai K" userId="S::skondapalli8@gatech.edu::346e3bf9-3fb1-42de-9f34-36518051958d" providerId="AD" clId="Web-{1E716F92-7C4F-445E-A129-A54918DCB063}" dt="2023-04-20T02:47:53.506" v="123"/>
          <ac:spMkLst>
            <pc:docMk/>
            <pc:sldMk cId="2984722838" sldId="285"/>
            <ac:spMk id="4" creationId="{08CC5986-2885-F309-B59B-CEC97EDB0707}"/>
          </ac:spMkLst>
        </pc:spChg>
        <pc:picChg chg="add mod">
          <ac:chgData name="Kondapalli, Sai K" userId="S::skondapalli8@gatech.edu::346e3bf9-3fb1-42de-9f34-36518051958d" providerId="AD" clId="Web-{1E716F92-7C4F-445E-A129-A54918DCB063}" dt="2023-04-20T02:48:02.381" v="125" actId="1076"/>
          <ac:picMkLst>
            <pc:docMk/>
            <pc:sldMk cId="2984722838" sldId="285"/>
            <ac:picMk id="5" creationId="{5BC55113-3323-CEDA-51D7-56F1AADA7234}"/>
          </ac:picMkLst>
        </pc:picChg>
      </pc:sldChg>
    </pc:docChg>
  </pc:docChgLst>
  <pc:docChgLst>
    <pc:chgData name="Park, Joshua J" userId="S::jpark3058@gatech.edu::f02f9ac2-9fb3-4028-8f20-caa747082e91" providerId="AD" clId="Web-{662E350B-85D4-28AF-658A-DFBDB8410578}"/>
    <pc:docChg chg="addSld modSld sldOrd">
      <pc:chgData name="Park, Joshua J" userId="S::jpark3058@gatech.edu::f02f9ac2-9fb3-4028-8f20-caa747082e91" providerId="AD" clId="Web-{662E350B-85D4-28AF-658A-DFBDB8410578}" dt="2023-04-20T04:01:13.091" v="151" actId="20577"/>
      <pc:docMkLst>
        <pc:docMk/>
      </pc:docMkLst>
      <pc:sldChg chg="addSp delSp modSp new ord">
        <pc:chgData name="Park, Joshua J" userId="S::jpark3058@gatech.edu::f02f9ac2-9fb3-4028-8f20-caa747082e91" providerId="AD" clId="Web-{662E350B-85D4-28AF-658A-DFBDB8410578}" dt="2023-04-20T04:01:13.091" v="151" actId="20577"/>
        <pc:sldMkLst>
          <pc:docMk/>
          <pc:sldMk cId="1483259732" sldId="288"/>
        </pc:sldMkLst>
        <pc:spChg chg="mod">
          <ac:chgData name="Park, Joshua J" userId="S::jpark3058@gatech.edu::f02f9ac2-9fb3-4028-8f20-caa747082e91" providerId="AD" clId="Web-{662E350B-85D4-28AF-658A-DFBDB8410578}" dt="2023-04-20T03:49:15.922" v="16" actId="20577"/>
          <ac:spMkLst>
            <pc:docMk/>
            <pc:sldMk cId="1483259732" sldId="288"/>
            <ac:spMk id="2" creationId="{A6C076A7-CD28-87F6-48FC-D3249F4BD5E2}"/>
          </ac:spMkLst>
        </pc:spChg>
        <pc:spChg chg="mod">
          <ac:chgData name="Park, Joshua J" userId="S::jpark3058@gatech.edu::f02f9ac2-9fb3-4028-8f20-caa747082e91" providerId="AD" clId="Web-{662E350B-85D4-28AF-658A-DFBDB8410578}" dt="2023-04-20T04:01:13.091" v="151" actId="20577"/>
          <ac:spMkLst>
            <pc:docMk/>
            <pc:sldMk cId="1483259732" sldId="288"/>
            <ac:spMk id="3" creationId="{C58725B8-752A-B33D-5EFC-DBD7AA4D5D24}"/>
          </ac:spMkLst>
        </pc:spChg>
        <pc:spChg chg="del">
          <ac:chgData name="Park, Joshua J" userId="S::jpark3058@gatech.edu::f02f9ac2-9fb3-4028-8f20-caa747082e91" providerId="AD" clId="Web-{662E350B-85D4-28AF-658A-DFBDB8410578}" dt="2023-04-20T03:49:44.736" v="17"/>
          <ac:spMkLst>
            <pc:docMk/>
            <pc:sldMk cId="1483259732" sldId="288"/>
            <ac:spMk id="4" creationId="{E9034444-9C6C-0BB0-43B5-2DE1A9675076}"/>
          </ac:spMkLst>
        </pc:spChg>
        <pc:picChg chg="add mod">
          <ac:chgData name="Park, Joshua J" userId="S::jpark3058@gatech.edu::f02f9ac2-9fb3-4028-8f20-caa747082e91" providerId="AD" clId="Web-{662E350B-85D4-28AF-658A-DFBDB8410578}" dt="2023-04-20T03:50:08.159" v="23" actId="1076"/>
          <ac:picMkLst>
            <pc:docMk/>
            <pc:sldMk cId="1483259732" sldId="288"/>
            <ac:picMk id="5" creationId="{3896360E-FE09-1819-09FA-B1F6EB607582}"/>
          </ac:picMkLst>
        </pc:picChg>
        <pc:picChg chg="add mod">
          <ac:chgData name="Park, Joshua J" userId="S::jpark3058@gatech.edu::f02f9ac2-9fb3-4028-8f20-caa747082e91" providerId="AD" clId="Web-{662E350B-85D4-28AF-658A-DFBDB8410578}" dt="2023-04-20T03:50:25.644" v="27" actId="1076"/>
          <ac:picMkLst>
            <pc:docMk/>
            <pc:sldMk cId="1483259732" sldId="288"/>
            <ac:picMk id="6" creationId="{07FFE25C-D1EE-6051-6BDF-64F341BF3F2B}"/>
          </ac:picMkLst>
        </pc:picChg>
        <pc:picChg chg="add mod">
          <ac:chgData name="Park, Joshua J" userId="S::jpark3058@gatech.edu::f02f9ac2-9fb3-4028-8f20-caa747082e91" providerId="AD" clId="Web-{662E350B-85D4-28AF-658A-DFBDB8410578}" dt="2023-04-20T03:50:39.754" v="31" actId="1076"/>
          <ac:picMkLst>
            <pc:docMk/>
            <pc:sldMk cId="1483259732" sldId="288"/>
            <ac:picMk id="7" creationId="{CC1D8663-E498-BFA2-710C-FF5BA3FC4575}"/>
          </ac:picMkLst>
        </pc:picChg>
        <pc:picChg chg="add del mod">
          <ac:chgData name="Park, Joshua J" userId="S::jpark3058@gatech.edu::f02f9ac2-9fb3-4028-8f20-caa747082e91" providerId="AD" clId="Web-{662E350B-85D4-28AF-658A-DFBDB8410578}" dt="2023-04-20T03:53:23.526" v="36"/>
          <ac:picMkLst>
            <pc:docMk/>
            <pc:sldMk cId="1483259732" sldId="288"/>
            <ac:picMk id="8" creationId="{C5F93E49-8EEF-1B6A-11FE-2887A41570E6}"/>
          </ac:picMkLst>
        </pc:picChg>
        <pc:picChg chg="add del mod">
          <ac:chgData name="Park, Joshua J" userId="S::jpark3058@gatech.edu::f02f9ac2-9fb3-4028-8f20-caa747082e91" providerId="AD" clId="Web-{662E350B-85D4-28AF-658A-DFBDB8410578}" dt="2023-04-20T03:58:09.256" v="93"/>
          <ac:picMkLst>
            <pc:docMk/>
            <pc:sldMk cId="1483259732" sldId="288"/>
            <ac:picMk id="9" creationId="{D9467720-E4F8-6AF0-1F1A-F5624C89EF4D}"/>
          </ac:picMkLst>
        </pc:picChg>
      </pc:sldChg>
    </pc:docChg>
  </pc:docChgLst>
  <pc:docChgLst>
    <pc:chgData name="Gupta, Prabhav" userId="S::pgupta359@gatech.edu::e81a80b8-8249-4ef0-81b3-394d133cb180" providerId="AD" clId="Web-{F04FD51F-B57A-48B3-9833-F9CFDE77DCC8}"/>
    <pc:docChg chg="modSld">
      <pc:chgData name="Gupta, Prabhav" userId="S::pgupta359@gatech.edu::e81a80b8-8249-4ef0-81b3-394d133cb180" providerId="AD" clId="Web-{F04FD51F-B57A-48B3-9833-F9CFDE77DCC8}" dt="2023-02-24T21:59:43.379" v="8"/>
      <pc:docMkLst>
        <pc:docMk/>
      </pc:docMkLst>
      <pc:sldChg chg="modNotes">
        <pc:chgData name="Gupta, Prabhav" userId="S::pgupta359@gatech.edu::e81a80b8-8249-4ef0-81b3-394d133cb180" providerId="AD" clId="Web-{F04FD51F-B57A-48B3-9833-F9CFDE77DCC8}" dt="2023-02-24T21:59:43.379" v="8"/>
        <pc:sldMkLst>
          <pc:docMk/>
          <pc:sldMk cId="0" sldId="261"/>
        </pc:sldMkLst>
      </pc:sldChg>
    </pc:docChg>
  </pc:docChgLst>
  <pc:docChgLst>
    <pc:chgData name="Rogers, Nikola T" userId="S::nrogers39@gatech.edu::d8ad4a4b-43a6-43b8-a4ca-9bc3b8e83000" providerId="AD" clId="Web-{437458CF-536B-4E8D-83CF-BA4FE45BA46C}"/>
    <pc:docChg chg="mod">
      <pc:chgData name="Rogers, Nikola T" userId="S::nrogers39@gatech.edu::d8ad4a4b-43a6-43b8-a4ca-9bc3b8e83000" providerId="AD" clId="Web-{437458CF-536B-4E8D-83CF-BA4FE45BA46C}" dt="2023-04-17T14:53:47.066" v="1"/>
      <pc:docMkLst>
        <pc:docMk/>
      </pc:docMkLst>
      <pc:sldChg chg="addCm">
        <pc:chgData name="Rogers, Nikola T" userId="S::nrogers39@gatech.edu::d8ad4a4b-43a6-43b8-a4ca-9bc3b8e83000" providerId="AD" clId="Web-{437458CF-536B-4E8D-83CF-BA4FE45BA46C}" dt="2023-04-17T14:53:47.066" v="1"/>
        <pc:sldMkLst>
          <pc:docMk/>
          <pc:sldMk cId="0" sldId="258"/>
        </pc:sldMkLst>
        <pc:extLst>
          <p:ext xmlns:p="http://schemas.openxmlformats.org/presentationml/2006/main" uri="{D6D511B9-2390-475A-947B-AFAB55BFBCF1}">
            <pc226:cmChg xmlns:pc226="http://schemas.microsoft.com/office/powerpoint/2022/06/main/command" chg="add">
              <pc226:chgData name="Rogers, Nikola T" userId="S::nrogers39@gatech.edu::d8ad4a4b-43a6-43b8-a4ca-9bc3b8e83000" providerId="AD" clId="Web-{437458CF-536B-4E8D-83CF-BA4FE45BA46C}" dt="2023-04-17T14:53:47.066" v="1"/>
              <pc2:cmMkLst xmlns:pc2="http://schemas.microsoft.com/office/powerpoint/2019/9/main/command">
                <pc:docMk/>
                <pc:sldMk cId="0" sldId="258"/>
                <pc2:cmMk id="{08B7E8D7-E20E-4C36-893F-34853E1C24FB}"/>
              </pc2:cmMkLst>
            </pc226:cmChg>
          </p:ext>
        </pc:extLst>
      </pc:sldChg>
    </pc:docChg>
  </pc:docChgLst>
  <pc:docChgLst>
    <pc:chgData name="Pokharna, Vidit D" userId="S::vpokharna3@gatech.edu::43eab1c2-cb4f-4f00-bba3-b55023d30190" providerId="AD" clId="Web-{A599165B-A179-4F3E-BBE7-0FD9A575EAD3}"/>
    <pc:docChg chg="modSld">
      <pc:chgData name="Pokharna, Vidit D" userId="S::vpokharna3@gatech.edu::43eab1c2-cb4f-4f00-bba3-b55023d30190" providerId="AD" clId="Web-{A599165B-A179-4F3E-BBE7-0FD9A575EAD3}" dt="2023-04-16T20:04:52.692" v="1"/>
      <pc:docMkLst>
        <pc:docMk/>
      </pc:docMkLst>
      <pc:sldChg chg="modNotes">
        <pc:chgData name="Pokharna, Vidit D" userId="S::vpokharna3@gatech.edu::43eab1c2-cb4f-4f00-bba3-b55023d30190" providerId="AD" clId="Web-{A599165B-A179-4F3E-BBE7-0FD9A575EAD3}" dt="2023-04-16T20:04:52.692" v="1"/>
        <pc:sldMkLst>
          <pc:docMk/>
          <pc:sldMk cId="0" sldId="260"/>
        </pc:sldMkLst>
      </pc:sldChg>
    </pc:docChg>
  </pc:docChgLst>
  <pc:docChgLst>
    <pc:chgData name="Yendamuri, Niha" userId="S::nyendamuri3@gatech.edu::d49283a3-0a5c-45d1-ad07-2de1e8d315d2" providerId="AD" clId="Web-{415CB3D7-0DD3-4817-918E-7C7C3C506F26}"/>
    <pc:docChg chg="modSld">
      <pc:chgData name="Yendamuri, Niha" userId="S::nyendamuri3@gatech.edu::d49283a3-0a5c-45d1-ad07-2de1e8d315d2" providerId="AD" clId="Web-{415CB3D7-0DD3-4817-918E-7C7C3C506F26}" dt="2023-02-27T22:19:36.232" v="5"/>
      <pc:docMkLst>
        <pc:docMk/>
      </pc:docMkLst>
      <pc:sldChg chg="modNotes">
        <pc:chgData name="Yendamuri, Niha" userId="S::nyendamuri3@gatech.edu::d49283a3-0a5c-45d1-ad07-2de1e8d315d2" providerId="AD" clId="Web-{415CB3D7-0DD3-4817-918E-7C7C3C506F26}" dt="2023-02-27T22:19:01.043" v="2"/>
        <pc:sldMkLst>
          <pc:docMk/>
          <pc:sldMk cId="0" sldId="258"/>
        </pc:sldMkLst>
      </pc:sldChg>
      <pc:sldChg chg="modNotes">
        <pc:chgData name="Yendamuri, Niha" userId="S::nyendamuri3@gatech.edu::d49283a3-0a5c-45d1-ad07-2de1e8d315d2" providerId="AD" clId="Web-{415CB3D7-0DD3-4817-918E-7C7C3C506F26}" dt="2023-02-27T22:19:36.232" v="5"/>
        <pc:sldMkLst>
          <pc:docMk/>
          <pc:sldMk cId="0" sldId="276"/>
        </pc:sldMkLst>
      </pc:sldChg>
    </pc:docChg>
  </pc:docChgLst>
  <pc:docChgLst>
    <pc:chgData name="Ramprasad, Manav M" userId="S::mramprasad3@gatech.edu::1833cf0f-891f-4fe1-808a-0d775e751383" providerId="AD" clId="Web-{F223B70E-E14F-6095-20AF-12704F2E20CA}"/>
    <pc:docChg chg="modSld">
      <pc:chgData name="Ramprasad, Manav M" userId="S::mramprasad3@gatech.edu::1833cf0f-891f-4fe1-808a-0d775e751383" providerId="AD" clId="Web-{F223B70E-E14F-6095-20AF-12704F2E20CA}" dt="2023-04-20T13:43:38.191" v="70" actId="20577"/>
      <pc:docMkLst>
        <pc:docMk/>
      </pc:docMkLst>
      <pc:sldChg chg="modSp">
        <pc:chgData name="Ramprasad, Manav M" userId="S::mramprasad3@gatech.edu::1833cf0f-891f-4fe1-808a-0d775e751383" providerId="AD" clId="Web-{F223B70E-E14F-6095-20AF-12704F2E20CA}" dt="2023-04-20T13:43:38.191" v="70" actId="20577"/>
        <pc:sldMkLst>
          <pc:docMk/>
          <pc:sldMk cId="4062915671" sldId="289"/>
        </pc:sldMkLst>
        <pc:spChg chg="mod">
          <ac:chgData name="Ramprasad, Manav M" userId="S::mramprasad3@gatech.edu::1833cf0f-891f-4fe1-808a-0d775e751383" providerId="AD" clId="Web-{F223B70E-E14F-6095-20AF-12704F2E20CA}" dt="2023-04-20T13:43:38.191" v="70" actId="20577"/>
          <ac:spMkLst>
            <pc:docMk/>
            <pc:sldMk cId="4062915671" sldId="289"/>
            <ac:spMk id="3" creationId="{C6A11F0B-BF92-D2E7-E678-AF7C13074891}"/>
          </ac:spMkLst>
        </pc:spChg>
      </pc:sldChg>
    </pc:docChg>
  </pc:docChgLst>
  <pc:docChgLst>
    <pc:chgData name="Pokharna, Vidit D" userId="S::vpokharna3@gatech.edu::43eab1c2-cb4f-4f00-bba3-b55023d30190" providerId="AD" clId="Web-{5BB493DE-1255-4089-BB03-B8720172D6AF}"/>
    <pc:docChg chg="modSld">
      <pc:chgData name="Pokharna, Vidit D" userId="S::vpokharna3@gatech.edu::43eab1c2-cb4f-4f00-bba3-b55023d30190" providerId="AD" clId="Web-{5BB493DE-1255-4089-BB03-B8720172D6AF}" dt="2023-03-02T15:28:14.720" v="0"/>
      <pc:docMkLst>
        <pc:docMk/>
      </pc:docMkLst>
      <pc:sldChg chg="delSp">
        <pc:chgData name="Pokharna, Vidit D" userId="S::vpokharna3@gatech.edu::43eab1c2-cb4f-4f00-bba3-b55023d30190" providerId="AD" clId="Web-{5BB493DE-1255-4089-BB03-B8720172D6AF}" dt="2023-03-02T15:28:14.720" v="0"/>
        <pc:sldMkLst>
          <pc:docMk/>
          <pc:sldMk cId="0" sldId="260"/>
        </pc:sldMkLst>
        <pc:spChg chg="del">
          <ac:chgData name="Pokharna, Vidit D" userId="S::vpokharna3@gatech.edu::43eab1c2-cb4f-4f00-bba3-b55023d30190" providerId="AD" clId="Web-{5BB493DE-1255-4089-BB03-B8720172D6AF}" dt="2023-03-02T15:28:14.720" v="0"/>
          <ac:spMkLst>
            <pc:docMk/>
            <pc:sldMk cId="0" sldId="260"/>
            <ac:spMk id="109" creationId="{00000000-0000-0000-0000-000000000000}"/>
          </ac:spMkLst>
        </pc:spChg>
      </pc:sldChg>
    </pc:docChg>
  </pc:docChgLst>
  <pc:docChgLst>
    <pc:chgData name="Gupta, Prabhav" userId="S::pgupta359@gatech.edu::e81a80b8-8249-4ef0-81b3-394d133cb180" providerId="AD" clId="Web-{51AF95E5-9F1F-4332-8A7E-2C9D0BE4B5AB}"/>
    <pc:docChg chg="modSld">
      <pc:chgData name="Gupta, Prabhav" userId="S::pgupta359@gatech.edu::e81a80b8-8249-4ef0-81b3-394d133cb180" providerId="AD" clId="Web-{51AF95E5-9F1F-4332-8A7E-2C9D0BE4B5AB}" dt="2023-04-16T15:39:24.520" v="1"/>
      <pc:docMkLst>
        <pc:docMk/>
      </pc:docMkLst>
      <pc:sldChg chg="modNotes">
        <pc:chgData name="Gupta, Prabhav" userId="S::pgupta359@gatech.edu::e81a80b8-8249-4ef0-81b3-394d133cb180" providerId="AD" clId="Web-{51AF95E5-9F1F-4332-8A7E-2C9D0BE4B5AB}" dt="2023-04-16T15:39:24.520" v="1"/>
        <pc:sldMkLst>
          <pc:docMk/>
          <pc:sldMk cId="0" sldId="262"/>
        </pc:sldMkLst>
      </pc:sldChg>
    </pc:docChg>
  </pc:docChgLst>
  <pc:docChgLst>
    <pc:chgData name="Katre, Rahul G" userId="S::rkatre3@gatech.edu::df051ef5-a447-4603-b032-fca28b11a8ef" providerId="AD" clId="Web-{50EC584F-09AD-4DED-9ADE-57F6948AEB5B}"/>
    <pc:docChg chg="modSld">
      <pc:chgData name="Katre, Rahul G" userId="S::rkatre3@gatech.edu::df051ef5-a447-4603-b032-fca28b11a8ef" providerId="AD" clId="Web-{50EC584F-09AD-4DED-9ADE-57F6948AEB5B}" dt="2023-02-10T19:33:03.618" v="379" actId="20577"/>
      <pc:docMkLst>
        <pc:docMk/>
      </pc:docMkLst>
      <pc:sldChg chg="modSp">
        <pc:chgData name="Katre, Rahul G" userId="S::rkatre3@gatech.edu::df051ef5-a447-4603-b032-fca28b11a8ef" providerId="AD" clId="Web-{50EC584F-09AD-4DED-9ADE-57F6948AEB5B}" dt="2023-02-10T19:29:38.517" v="358" actId="20577"/>
        <pc:sldMkLst>
          <pc:docMk/>
          <pc:sldMk cId="0" sldId="256"/>
        </pc:sldMkLst>
        <pc:spChg chg="mod">
          <ac:chgData name="Katre, Rahul G" userId="S::rkatre3@gatech.edu::df051ef5-a447-4603-b032-fca28b11a8ef" providerId="AD" clId="Web-{50EC584F-09AD-4DED-9ADE-57F6948AEB5B}" dt="2023-02-10T19:29:38.517" v="358" actId="20577"/>
          <ac:spMkLst>
            <pc:docMk/>
            <pc:sldMk cId="0" sldId="256"/>
            <ac:spMk id="80" creationId="{00000000-0000-0000-0000-000000000000}"/>
          </ac:spMkLst>
        </pc:spChg>
      </pc:sldChg>
      <pc:sldChg chg="modSp">
        <pc:chgData name="Katre, Rahul G" userId="S::rkatre3@gatech.edu::df051ef5-a447-4603-b032-fca28b11a8ef" providerId="AD" clId="Web-{50EC584F-09AD-4DED-9ADE-57F6948AEB5B}" dt="2023-02-10T19:20:51.325" v="5" actId="20577"/>
        <pc:sldMkLst>
          <pc:docMk/>
          <pc:sldMk cId="0" sldId="258"/>
        </pc:sldMkLst>
        <pc:spChg chg="mod">
          <ac:chgData name="Katre, Rahul G" userId="S::rkatre3@gatech.edu::df051ef5-a447-4603-b032-fca28b11a8ef" providerId="AD" clId="Web-{50EC584F-09AD-4DED-9ADE-57F6948AEB5B}" dt="2023-02-10T19:20:51.325" v="5" actId="20577"/>
          <ac:spMkLst>
            <pc:docMk/>
            <pc:sldMk cId="0" sldId="258"/>
            <ac:spMk id="92" creationId="{00000000-0000-0000-0000-000000000000}"/>
          </ac:spMkLst>
        </pc:spChg>
      </pc:sldChg>
      <pc:sldChg chg="modSp">
        <pc:chgData name="Katre, Rahul G" userId="S::rkatre3@gatech.edu::df051ef5-a447-4603-b032-fca28b11a8ef" providerId="AD" clId="Web-{50EC584F-09AD-4DED-9ADE-57F6948AEB5B}" dt="2023-02-10T19:22:38.501" v="52" actId="20577"/>
        <pc:sldMkLst>
          <pc:docMk/>
          <pc:sldMk cId="0" sldId="262"/>
        </pc:sldMkLst>
        <pc:spChg chg="mod">
          <ac:chgData name="Katre, Rahul G" userId="S::rkatre3@gatech.edu::df051ef5-a447-4603-b032-fca28b11a8ef" providerId="AD" clId="Web-{50EC584F-09AD-4DED-9ADE-57F6948AEB5B}" dt="2023-02-10T19:22:38.501" v="52" actId="20577"/>
          <ac:spMkLst>
            <pc:docMk/>
            <pc:sldMk cId="0" sldId="262"/>
            <ac:spMk id="123" creationId="{00000000-0000-0000-0000-000000000000}"/>
          </ac:spMkLst>
        </pc:spChg>
      </pc:sldChg>
      <pc:sldChg chg="addSp modSp">
        <pc:chgData name="Katre, Rahul G" userId="S::rkatre3@gatech.edu::df051ef5-a447-4603-b032-fca28b11a8ef" providerId="AD" clId="Web-{50EC584F-09AD-4DED-9ADE-57F6948AEB5B}" dt="2023-02-10T19:28:56.984" v="326" actId="20577"/>
        <pc:sldMkLst>
          <pc:docMk/>
          <pc:sldMk cId="0" sldId="264"/>
        </pc:sldMkLst>
        <pc:spChg chg="add mod">
          <ac:chgData name="Katre, Rahul G" userId="S::rkatre3@gatech.edu::df051ef5-a447-4603-b032-fca28b11a8ef" providerId="AD" clId="Web-{50EC584F-09AD-4DED-9ADE-57F6948AEB5B}" dt="2023-02-10T19:26:37.166" v="170" actId="20577"/>
          <ac:spMkLst>
            <pc:docMk/>
            <pc:sldMk cId="0" sldId="264"/>
            <ac:spMk id="2" creationId="{9F646A03-DD70-1EF7-03D2-B593BA9DD326}"/>
          </ac:spMkLst>
        </pc:spChg>
        <pc:spChg chg="add mod">
          <ac:chgData name="Katre, Rahul G" userId="S::rkatre3@gatech.edu::df051ef5-a447-4603-b032-fca28b11a8ef" providerId="AD" clId="Web-{50EC584F-09AD-4DED-9ADE-57F6948AEB5B}" dt="2023-02-10T19:26:48.620" v="191" actId="20577"/>
          <ac:spMkLst>
            <pc:docMk/>
            <pc:sldMk cId="0" sldId="264"/>
            <ac:spMk id="3" creationId="{90329E68-FCDF-3958-9241-FC152BF0E386}"/>
          </ac:spMkLst>
        </pc:spChg>
        <pc:spChg chg="add mod">
          <ac:chgData name="Katre, Rahul G" userId="S::rkatre3@gatech.edu::df051ef5-a447-4603-b032-fca28b11a8ef" providerId="AD" clId="Web-{50EC584F-09AD-4DED-9ADE-57F6948AEB5B}" dt="2023-02-10T19:27:26.637" v="217" actId="20577"/>
          <ac:spMkLst>
            <pc:docMk/>
            <pc:sldMk cId="0" sldId="264"/>
            <ac:spMk id="4" creationId="{887A9413-BDAE-3450-8923-4E9DFDA56294}"/>
          </ac:spMkLst>
        </pc:spChg>
        <pc:spChg chg="add mod">
          <ac:chgData name="Katre, Rahul G" userId="S::rkatre3@gatech.edu::df051ef5-a447-4603-b032-fca28b11a8ef" providerId="AD" clId="Web-{50EC584F-09AD-4DED-9ADE-57F6948AEB5B}" dt="2023-02-10T19:28:56.984" v="326" actId="20577"/>
          <ac:spMkLst>
            <pc:docMk/>
            <pc:sldMk cId="0" sldId="264"/>
            <ac:spMk id="5" creationId="{10E175C7-75B9-7CDC-90FD-5BB258B5B14A}"/>
          </ac:spMkLst>
        </pc:spChg>
      </pc:sldChg>
      <pc:sldChg chg="addSp delSp">
        <pc:chgData name="Katre, Rahul G" userId="S::rkatre3@gatech.edu::df051ef5-a447-4603-b032-fca28b11a8ef" providerId="AD" clId="Web-{50EC584F-09AD-4DED-9ADE-57F6948AEB5B}" dt="2023-02-10T19:29:05.125" v="331"/>
        <pc:sldMkLst>
          <pc:docMk/>
          <pc:sldMk cId="0" sldId="265"/>
        </pc:sldMkLst>
        <pc:spChg chg="add">
          <ac:chgData name="Katre, Rahul G" userId="S::rkatre3@gatech.edu::df051ef5-a447-4603-b032-fca28b11a8ef" providerId="AD" clId="Web-{50EC584F-09AD-4DED-9ADE-57F6948AEB5B}" dt="2023-02-10T19:27:56.685" v="218"/>
          <ac:spMkLst>
            <pc:docMk/>
            <pc:sldMk cId="0" sldId="265"/>
            <ac:spMk id="3" creationId="{FC99F48E-61B1-C3F0-7BDB-76B722CDE9CB}"/>
          </ac:spMkLst>
        </pc:spChg>
        <pc:spChg chg="add">
          <ac:chgData name="Katre, Rahul G" userId="S::rkatre3@gatech.edu::df051ef5-a447-4603-b032-fca28b11a8ef" providerId="AD" clId="Web-{50EC584F-09AD-4DED-9ADE-57F6948AEB5B}" dt="2023-02-10T19:27:56.700" v="219"/>
          <ac:spMkLst>
            <pc:docMk/>
            <pc:sldMk cId="0" sldId="265"/>
            <ac:spMk id="5" creationId="{F09109D4-A381-7AE0-63F8-269DA8AED073}"/>
          </ac:spMkLst>
        </pc:spChg>
        <pc:spChg chg="add">
          <ac:chgData name="Katre, Rahul G" userId="S::rkatre3@gatech.edu::df051ef5-a447-4603-b032-fca28b11a8ef" providerId="AD" clId="Web-{50EC584F-09AD-4DED-9ADE-57F6948AEB5B}" dt="2023-02-10T19:27:56.700" v="220"/>
          <ac:spMkLst>
            <pc:docMk/>
            <pc:sldMk cId="0" sldId="265"/>
            <ac:spMk id="7" creationId="{FE31C23E-B48A-4D44-3CEE-49C35369E3BB}"/>
          </ac:spMkLst>
        </pc:spChg>
        <pc:spChg chg="add del">
          <ac:chgData name="Katre, Rahul G" userId="S::rkatre3@gatech.edu::df051ef5-a447-4603-b032-fca28b11a8ef" providerId="AD" clId="Web-{50EC584F-09AD-4DED-9ADE-57F6948AEB5B}" dt="2023-02-10T19:29:03.453" v="330"/>
          <ac:spMkLst>
            <pc:docMk/>
            <pc:sldMk cId="0" sldId="265"/>
            <ac:spMk id="9" creationId="{E6DF3FD7-E53E-0AFB-97EE-0789F82B6A5F}"/>
          </ac:spMkLst>
        </pc:spChg>
        <pc:spChg chg="add del">
          <ac:chgData name="Katre, Rahul G" userId="S::rkatre3@gatech.edu::df051ef5-a447-4603-b032-fca28b11a8ef" providerId="AD" clId="Web-{50EC584F-09AD-4DED-9ADE-57F6948AEB5B}" dt="2023-02-10T19:29:02.500" v="329"/>
          <ac:spMkLst>
            <pc:docMk/>
            <pc:sldMk cId="0" sldId="265"/>
            <ac:spMk id="11" creationId="{139C9E5C-077A-4829-B9F3-1BF31F61954B}"/>
          </ac:spMkLst>
        </pc:spChg>
        <pc:spChg chg="add">
          <ac:chgData name="Katre, Rahul G" userId="S::rkatre3@gatech.edu::df051ef5-a447-4603-b032-fca28b11a8ef" providerId="AD" clId="Web-{50EC584F-09AD-4DED-9ADE-57F6948AEB5B}" dt="2023-02-10T19:29:05.125" v="331"/>
          <ac:spMkLst>
            <pc:docMk/>
            <pc:sldMk cId="0" sldId="265"/>
            <ac:spMk id="13" creationId="{72658B14-B583-D5D6-15BD-460750410BF3}"/>
          </ac:spMkLst>
        </pc:spChg>
      </pc:sldChg>
      <pc:sldChg chg="addSp delSp">
        <pc:chgData name="Katre, Rahul G" userId="S::rkatre3@gatech.edu::df051ef5-a447-4603-b032-fca28b11a8ef" providerId="AD" clId="Web-{50EC584F-09AD-4DED-9ADE-57F6948AEB5B}" dt="2023-02-10T19:29:07.203" v="332"/>
        <pc:sldMkLst>
          <pc:docMk/>
          <pc:sldMk cId="0" sldId="266"/>
        </pc:sldMkLst>
        <pc:spChg chg="add del">
          <ac:chgData name="Katre, Rahul G" userId="S::rkatre3@gatech.edu::df051ef5-a447-4603-b032-fca28b11a8ef" providerId="AD" clId="Web-{50EC584F-09AD-4DED-9ADE-57F6948AEB5B}" dt="2023-02-10T19:28:02.747" v="232"/>
          <ac:spMkLst>
            <pc:docMk/>
            <pc:sldMk cId="0" sldId="266"/>
            <ac:spMk id="3" creationId="{4862B926-732E-41BB-2696-B580BE068AE9}"/>
          </ac:spMkLst>
        </pc:spChg>
        <pc:spChg chg="add del">
          <ac:chgData name="Katre, Rahul G" userId="S::rkatre3@gatech.edu::df051ef5-a447-4603-b032-fca28b11a8ef" providerId="AD" clId="Web-{50EC584F-09AD-4DED-9ADE-57F6948AEB5B}" dt="2023-02-10T19:28:02.747" v="231"/>
          <ac:spMkLst>
            <pc:docMk/>
            <pc:sldMk cId="0" sldId="266"/>
            <ac:spMk id="5" creationId="{7C0D991C-90D9-15C4-F878-9D6B9ACCAB65}"/>
          </ac:spMkLst>
        </pc:spChg>
        <pc:spChg chg="add del">
          <ac:chgData name="Katre, Rahul G" userId="S::rkatre3@gatech.edu::df051ef5-a447-4603-b032-fca28b11a8ef" providerId="AD" clId="Web-{50EC584F-09AD-4DED-9ADE-57F6948AEB5B}" dt="2023-02-10T19:28:02.747" v="230"/>
          <ac:spMkLst>
            <pc:docMk/>
            <pc:sldMk cId="0" sldId="266"/>
            <ac:spMk id="7" creationId="{FB1972BE-2677-8472-7CE7-76FB5D952066}"/>
          </ac:spMkLst>
        </pc:spChg>
        <pc:spChg chg="add del">
          <ac:chgData name="Katre, Rahul G" userId="S::rkatre3@gatech.edu::df051ef5-a447-4603-b032-fca28b11a8ef" providerId="AD" clId="Web-{50EC584F-09AD-4DED-9ADE-57F6948AEB5B}" dt="2023-02-10T19:28:00.904" v="229"/>
          <ac:spMkLst>
            <pc:docMk/>
            <pc:sldMk cId="0" sldId="266"/>
            <ac:spMk id="9" creationId="{FAC11F9F-211C-99D1-B3DD-3B7A54F269E2}"/>
          </ac:spMkLst>
        </pc:spChg>
        <pc:spChg chg="add del">
          <ac:chgData name="Katre, Rahul G" userId="S::rkatre3@gatech.edu::df051ef5-a447-4603-b032-fca28b11a8ef" providerId="AD" clId="Web-{50EC584F-09AD-4DED-9ADE-57F6948AEB5B}" dt="2023-02-10T19:28:00.904" v="228"/>
          <ac:spMkLst>
            <pc:docMk/>
            <pc:sldMk cId="0" sldId="266"/>
            <ac:spMk id="11" creationId="{E1714406-B115-7FA7-6F45-5D4811678D80}"/>
          </ac:spMkLst>
        </pc:spChg>
        <pc:spChg chg="add del">
          <ac:chgData name="Katre, Rahul G" userId="S::rkatre3@gatech.edu::df051ef5-a447-4603-b032-fca28b11a8ef" providerId="AD" clId="Web-{50EC584F-09AD-4DED-9ADE-57F6948AEB5B}" dt="2023-02-10T19:28:00.904" v="227"/>
          <ac:spMkLst>
            <pc:docMk/>
            <pc:sldMk cId="0" sldId="266"/>
            <ac:spMk id="13" creationId="{C1AC86E8-0D33-5500-C782-22BD883A9D62}"/>
          </ac:spMkLst>
        </pc:spChg>
        <pc:spChg chg="add">
          <ac:chgData name="Katre, Rahul G" userId="S::rkatre3@gatech.edu::df051ef5-a447-4603-b032-fca28b11a8ef" providerId="AD" clId="Web-{50EC584F-09AD-4DED-9ADE-57F6948AEB5B}" dt="2023-02-10T19:28:04.310" v="233"/>
          <ac:spMkLst>
            <pc:docMk/>
            <pc:sldMk cId="0" sldId="266"/>
            <ac:spMk id="15" creationId="{C692DF05-D1E2-162F-CA96-4C23F8BFA2C5}"/>
          </ac:spMkLst>
        </pc:spChg>
        <pc:spChg chg="add">
          <ac:chgData name="Katre, Rahul G" userId="S::rkatre3@gatech.edu::df051ef5-a447-4603-b032-fca28b11a8ef" providerId="AD" clId="Web-{50EC584F-09AD-4DED-9ADE-57F6948AEB5B}" dt="2023-02-10T19:28:04.310" v="234"/>
          <ac:spMkLst>
            <pc:docMk/>
            <pc:sldMk cId="0" sldId="266"/>
            <ac:spMk id="17" creationId="{4E9EF7F5-8028-4FAD-D43B-64DC0CE56260}"/>
          </ac:spMkLst>
        </pc:spChg>
        <pc:spChg chg="add">
          <ac:chgData name="Katre, Rahul G" userId="S::rkatre3@gatech.edu::df051ef5-a447-4603-b032-fca28b11a8ef" providerId="AD" clId="Web-{50EC584F-09AD-4DED-9ADE-57F6948AEB5B}" dt="2023-02-10T19:28:04.326" v="235"/>
          <ac:spMkLst>
            <pc:docMk/>
            <pc:sldMk cId="0" sldId="266"/>
            <ac:spMk id="19" creationId="{06191FD9-5CA9-7E90-D63C-CCD357CDD29F}"/>
          </ac:spMkLst>
        </pc:spChg>
        <pc:spChg chg="add">
          <ac:chgData name="Katre, Rahul G" userId="S::rkatre3@gatech.edu::df051ef5-a447-4603-b032-fca28b11a8ef" providerId="AD" clId="Web-{50EC584F-09AD-4DED-9ADE-57F6948AEB5B}" dt="2023-02-10T19:29:07.203" v="332"/>
          <ac:spMkLst>
            <pc:docMk/>
            <pc:sldMk cId="0" sldId="266"/>
            <ac:spMk id="21" creationId="{7AFE9973-1AF8-34F9-4AE4-6F767178FE3C}"/>
          </ac:spMkLst>
        </pc:spChg>
      </pc:sldChg>
      <pc:sldChg chg="addSp">
        <pc:chgData name="Katre, Rahul G" userId="S::rkatre3@gatech.edu::df051ef5-a447-4603-b032-fca28b11a8ef" providerId="AD" clId="Web-{50EC584F-09AD-4DED-9ADE-57F6948AEB5B}" dt="2023-02-10T19:29:08.344" v="333"/>
        <pc:sldMkLst>
          <pc:docMk/>
          <pc:sldMk cId="0" sldId="267"/>
        </pc:sldMkLst>
        <pc:spChg chg="add">
          <ac:chgData name="Katre, Rahul G" userId="S::rkatre3@gatech.edu::df051ef5-a447-4603-b032-fca28b11a8ef" providerId="AD" clId="Web-{50EC584F-09AD-4DED-9ADE-57F6948AEB5B}" dt="2023-02-10T19:28:05.419" v="236"/>
          <ac:spMkLst>
            <pc:docMk/>
            <pc:sldMk cId="0" sldId="267"/>
            <ac:spMk id="3" creationId="{9AA8CEAD-CC44-C51C-DC9C-589223607B79}"/>
          </ac:spMkLst>
        </pc:spChg>
        <pc:spChg chg="add">
          <ac:chgData name="Katre, Rahul G" userId="S::rkatre3@gatech.edu::df051ef5-a447-4603-b032-fca28b11a8ef" providerId="AD" clId="Web-{50EC584F-09AD-4DED-9ADE-57F6948AEB5B}" dt="2023-02-10T19:28:05.435" v="237"/>
          <ac:spMkLst>
            <pc:docMk/>
            <pc:sldMk cId="0" sldId="267"/>
            <ac:spMk id="5" creationId="{AD3CF797-A91D-3D93-2281-7966219294DC}"/>
          </ac:spMkLst>
        </pc:spChg>
        <pc:spChg chg="add">
          <ac:chgData name="Katre, Rahul G" userId="S::rkatre3@gatech.edu::df051ef5-a447-4603-b032-fca28b11a8ef" providerId="AD" clId="Web-{50EC584F-09AD-4DED-9ADE-57F6948AEB5B}" dt="2023-02-10T19:28:05.451" v="238"/>
          <ac:spMkLst>
            <pc:docMk/>
            <pc:sldMk cId="0" sldId="267"/>
            <ac:spMk id="7" creationId="{E1EC92E2-D554-9821-AB8E-D87D44C4E74C}"/>
          </ac:spMkLst>
        </pc:spChg>
        <pc:spChg chg="add">
          <ac:chgData name="Katre, Rahul G" userId="S::rkatre3@gatech.edu::df051ef5-a447-4603-b032-fca28b11a8ef" providerId="AD" clId="Web-{50EC584F-09AD-4DED-9ADE-57F6948AEB5B}" dt="2023-02-10T19:29:08.344" v="333"/>
          <ac:spMkLst>
            <pc:docMk/>
            <pc:sldMk cId="0" sldId="267"/>
            <ac:spMk id="9" creationId="{B961F7EA-17CA-3E6C-CA8D-9A9AC4A8A015}"/>
          </ac:spMkLst>
        </pc:spChg>
      </pc:sldChg>
      <pc:sldChg chg="addSp">
        <pc:chgData name="Katre, Rahul G" userId="S::rkatre3@gatech.edu::df051ef5-a447-4603-b032-fca28b11a8ef" providerId="AD" clId="Web-{50EC584F-09AD-4DED-9ADE-57F6948AEB5B}" dt="2023-02-10T19:29:09" v="334"/>
        <pc:sldMkLst>
          <pc:docMk/>
          <pc:sldMk cId="0" sldId="268"/>
        </pc:sldMkLst>
        <pc:spChg chg="add">
          <ac:chgData name="Katre, Rahul G" userId="S::rkatre3@gatech.edu::df051ef5-a447-4603-b032-fca28b11a8ef" providerId="AD" clId="Web-{50EC584F-09AD-4DED-9ADE-57F6948AEB5B}" dt="2023-02-10T19:28:06.154" v="239"/>
          <ac:spMkLst>
            <pc:docMk/>
            <pc:sldMk cId="0" sldId="268"/>
            <ac:spMk id="3" creationId="{A2827E78-E34B-1A47-2F05-2026FEDDCA3C}"/>
          </ac:spMkLst>
        </pc:spChg>
        <pc:spChg chg="add">
          <ac:chgData name="Katre, Rahul G" userId="S::rkatre3@gatech.edu::df051ef5-a447-4603-b032-fca28b11a8ef" providerId="AD" clId="Web-{50EC584F-09AD-4DED-9ADE-57F6948AEB5B}" dt="2023-02-10T19:28:06.169" v="240"/>
          <ac:spMkLst>
            <pc:docMk/>
            <pc:sldMk cId="0" sldId="268"/>
            <ac:spMk id="5" creationId="{DB0B436F-8EDA-96C7-2B7D-CAFE652D1738}"/>
          </ac:spMkLst>
        </pc:spChg>
        <pc:spChg chg="add">
          <ac:chgData name="Katre, Rahul G" userId="S::rkatre3@gatech.edu::df051ef5-a447-4603-b032-fca28b11a8ef" providerId="AD" clId="Web-{50EC584F-09AD-4DED-9ADE-57F6948AEB5B}" dt="2023-02-10T19:28:06.185" v="241"/>
          <ac:spMkLst>
            <pc:docMk/>
            <pc:sldMk cId="0" sldId="268"/>
            <ac:spMk id="7" creationId="{637B7664-2884-CD00-278B-735817820847}"/>
          </ac:spMkLst>
        </pc:spChg>
        <pc:spChg chg="add">
          <ac:chgData name="Katre, Rahul G" userId="S::rkatre3@gatech.edu::df051ef5-a447-4603-b032-fca28b11a8ef" providerId="AD" clId="Web-{50EC584F-09AD-4DED-9ADE-57F6948AEB5B}" dt="2023-02-10T19:29:09" v="334"/>
          <ac:spMkLst>
            <pc:docMk/>
            <pc:sldMk cId="0" sldId="268"/>
            <ac:spMk id="9" creationId="{839028D2-C6FF-E2EE-A533-477E3B8022A4}"/>
          </ac:spMkLst>
        </pc:spChg>
      </pc:sldChg>
      <pc:sldChg chg="addSp">
        <pc:chgData name="Katre, Rahul G" userId="S::rkatre3@gatech.edu::df051ef5-a447-4603-b032-fca28b11a8ef" providerId="AD" clId="Web-{50EC584F-09AD-4DED-9ADE-57F6948AEB5B}" dt="2023-02-10T19:29:19.157" v="340"/>
        <pc:sldMkLst>
          <pc:docMk/>
          <pc:sldMk cId="0" sldId="269"/>
        </pc:sldMkLst>
        <pc:spChg chg="add">
          <ac:chgData name="Katre, Rahul G" userId="S::rkatre3@gatech.edu::df051ef5-a447-4603-b032-fca28b11a8ef" providerId="AD" clId="Web-{50EC584F-09AD-4DED-9ADE-57F6948AEB5B}" dt="2023-02-10T19:28:07.685" v="242"/>
          <ac:spMkLst>
            <pc:docMk/>
            <pc:sldMk cId="0" sldId="269"/>
            <ac:spMk id="3" creationId="{376F1E20-BC08-CD97-B962-3C08EC3F888E}"/>
          </ac:spMkLst>
        </pc:spChg>
        <pc:spChg chg="add">
          <ac:chgData name="Katre, Rahul G" userId="S::rkatre3@gatech.edu::df051ef5-a447-4603-b032-fca28b11a8ef" providerId="AD" clId="Web-{50EC584F-09AD-4DED-9ADE-57F6948AEB5B}" dt="2023-02-10T19:28:07.701" v="243"/>
          <ac:spMkLst>
            <pc:docMk/>
            <pc:sldMk cId="0" sldId="269"/>
            <ac:spMk id="5" creationId="{092F1FA8-A4CB-0A3A-F3F8-D6E08F366746}"/>
          </ac:spMkLst>
        </pc:spChg>
        <pc:spChg chg="add">
          <ac:chgData name="Katre, Rahul G" userId="S::rkatre3@gatech.edu::df051ef5-a447-4603-b032-fca28b11a8ef" providerId="AD" clId="Web-{50EC584F-09AD-4DED-9ADE-57F6948AEB5B}" dt="2023-02-10T19:28:07.701" v="244"/>
          <ac:spMkLst>
            <pc:docMk/>
            <pc:sldMk cId="0" sldId="269"/>
            <ac:spMk id="7" creationId="{0D56050A-DFB8-4C63-D51D-7218B46A7101}"/>
          </ac:spMkLst>
        </pc:spChg>
        <pc:spChg chg="add">
          <ac:chgData name="Katre, Rahul G" userId="S::rkatre3@gatech.edu::df051ef5-a447-4603-b032-fca28b11a8ef" providerId="AD" clId="Web-{50EC584F-09AD-4DED-9ADE-57F6948AEB5B}" dt="2023-02-10T19:29:19.157" v="340"/>
          <ac:spMkLst>
            <pc:docMk/>
            <pc:sldMk cId="0" sldId="269"/>
            <ac:spMk id="9" creationId="{1274D4DE-B044-D1E4-52E5-EAB00D0A3523}"/>
          </ac:spMkLst>
        </pc:spChg>
      </pc:sldChg>
      <pc:sldChg chg="addSp delSp">
        <pc:chgData name="Katre, Rahul G" userId="S::rkatre3@gatech.edu::df051ef5-a447-4603-b032-fca28b11a8ef" providerId="AD" clId="Web-{50EC584F-09AD-4DED-9ADE-57F6948AEB5B}" dt="2023-02-10T19:29:17.078" v="339"/>
        <pc:sldMkLst>
          <pc:docMk/>
          <pc:sldMk cId="0" sldId="270"/>
        </pc:sldMkLst>
        <pc:spChg chg="add">
          <ac:chgData name="Katre, Rahul G" userId="S::rkatre3@gatech.edu::df051ef5-a447-4603-b032-fca28b11a8ef" providerId="AD" clId="Web-{50EC584F-09AD-4DED-9ADE-57F6948AEB5B}" dt="2023-02-10T19:28:08.607" v="245"/>
          <ac:spMkLst>
            <pc:docMk/>
            <pc:sldMk cId="0" sldId="270"/>
            <ac:spMk id="3" creationId="{E5A0F0DD-4FEE-C973-EA89-BE0436208F7E}"/>
          </ac:spMkLst>
        </pc:spChg>
        <pc:spChg chg="add">
          <ac:chgData name="Katre, Rahul G" userId="S::rkatre3@gatech.edu::df051ef5-a447-4603-b032-fca28b11a8ef" providerId="AD" clId="Web-{50EC584F-09AD-4DED-9ADE-57F6948AEB5B}" dt="2023-02-10T19:28:08.623" v="246"/>
          <ac:spMkLst>
            <pc:docMk/>
            <pc:sldMk cId="0" sldId="270"/>
            <ac:spMk id="5" creationId="{C9C442B3-A55E-B18B-0EF7-05A54F7E47F7}"/>
          </ac:spMkLst>
        </pc:spChg>
        <pc:spChg chg="add">
          <ac:chgData name="Katre, Rahul G" userId="S::rkatre3@gatech.edu::df051ef5-a447-4603-b032-fca28b11a8ef" providerId="AD" clId="Web-{50EC584F-09AD-4DED-9ADE-57F6948AEB5B}" dt="2023-02-10T19:28:08.623" v="247"/>
          <ac:spMkLst>
            <pc:docMk/>
            <pc:sldMk cId="0" sldId="270"/>
            <ac:spMk id="7" creationId="{73B9EB0C-459E-F62D-6294-00618EDA2539}"/>
          </ac:spMkLst>
        </pc:spChg>
        <pc:spChg chg="add">
          <ac:chgData name="Katre, Rahul G" userId="S::rkatre3@gatech.edu::df051ef5-a447-4603-b032-fca28b11a8ef" providerId="AD" clId="Web-{50EC584F-09AD-4DED-9ADE-57F6948AEB5B}" dt="2023-02-10T19:29:10.719" v="335"/>
          <ac:spMkLst>
            <pc:docMk/>
            <pc:sldMk cId="0" sldId="270"/>
            <ac:spMk id="9" creationId="{51CE253F-49D6-26A3-EDAB-06D4D4A1BB3D}"/>
          </ac:spMkLst>
        </pc:spChg>
        <pc:spChg chg="add del">
          <ac:chgData name="Katre, Rahul G" userId="S::rkatre3@gatech.edu::df051ef5-a447-4603-b032-fca28b11a8ef" providerId="AD" clId="Web-{50EC584F-09AD-4DED-9ADE-57F6948AEB5B}" dt="2023-02-10T19:29:17.078" v="339"/>
          <ac:spMkLst>
            <pc:docMk/>
            <pc:sldMk cId="0" sldId="270"/>
            <ac:spMk id="11" creationId="{06F361DE-EEBE-35F5-1096-C7DF2F7DD40F}"/>
          </ac:spMkLst>
        </pc:spChg>
      </pc:sldChg>
      <pc:sldChg chg="addSp">
        <pc:chgData name="Katre, Rahul G" userId="S::rkatre3@gatech.edu::df051ef5-a447-4603-b032-fca28b11a8ef" providerId="AD" clId="Web-{50EC584F-09AD-4DED-9ADE-57F6948AEB5B}" dt="2023-02-10T19:29:12.422" v="337"/>
        <pc:sldMkLst>
          <pc:docMk/>
          <pc:sldMk cId="0" sldId="271"/>
        </pc:sldMkLst>
        <pc:spChg chg="add">
          <ac:chgData name="Katre, Rahul G" userId="S::rkatre3@gatech.edu::df051ef5-a447-4603-b032-fca28b11a8ef" providerId="AD" clId="Web-{50EC584F-09AD-4DED-9ADE-57F6948AEB5B}" dt="2023-02-10T19:28:09.748" v="248"/>
          <ac:spMkLst>
            <pc:docMk/>
            <pc:sldMk cId="0" sldId="271"/>
            <ac:spMk id="3" creationId="{6885B9E0-5061-4D27-711E-C556F39262AC}"/>
          </ac:spMkLst>
        </pc:spChg>
        <pc:spChg chg="add">
          <ac:chgData name="Katre, Rahul G" userId="S::rkatre3@gatech.edu::df051ef5-a447-4603-b032-fca28b11a8ef" providerId="AD" clId="Web-{50EC584F-09AD-4DED-9ADE-57F6948AEB5B}" dt="2023-02-10T19:28:09.763" v="249"/>
          <ac:spMkLst>
            <pc:docMk/>
            <pc:sldMk cId="0" sldId="271"/>
            <ac:spMk id="5" creationId="{48072030-0C79-02D6-0B5C-5EED885705D8}"/>
          </ac:spMkLst>
        </pc:spChg>
        <pc:spChg chg="add">
          <ac:chgData name="Katre, Rahul G" userId="S::rkatre3@gatech.edu::df051ef5-a447-4603-b032-fca28b11a8ef" providerId="AD" clId="Web-{50EC584F-09AD-4DED-9ADE-57F6948AEB5B}" dt="2023-02-10T19:28:09.779" v="250"/>
          <ac:spMkLst>
            <pc:docMk/>
            <pc:sldMk cId="0" sldId="271"/>
            <ac:spMk id="7" creationId="{74A75A03-65C9-1825-49B7-97931EE395F9}"/>
          </ac:spMkLst>
        </pc:spChg>
        <pc:spChg chg="add">
          <ac:chgData name="Katre, Rahul G" userId="S::rkatre3@gatech.edu::df051ef5-a447-4603-b032-fca28b11a8ef" providerId="AD" clId="Web-{50EC584F-09AD-4DED-9ADE-57F6948AEB5B}" dt="2023-02-10T19:29:12.422" v="337"/>
          <ac:spMkLst>
            <pc:docMk/>
            <pc:sldMk cId="0" sldId="271"/>
            <ac:spMk id="9" creationId="{63F3316D-2E67-4E7A-1C0A-E3CE2051ADED}"/>
          </ac:spMkLst>
        </pc:spChg>
      </pc:sldChg>
      <pc:sldChg chg="addSp">
        <pc:chgData name="Katre, Rahul G" userId="S::rkatre3@gatech.edu::df051ef5-a447-4603-b032-fca28b11a8ef" providerId="AD" clId="Web-{50EC584F-09AD-4DED-9ADE-57F6948AEB5B}" dt="2023-02-10T19:29:13.328" v="338"/>
        <pc:sldMkLst>
          <pc:docMk/>
          <pc:sldMk cId="0" sldId="272"/>
        </pc:sldMkLst>
        <pc:spChg chg="add">
          <ac:chgData name="Katre, Rahul G" userId="S::rkatre3@gatech.edu::df051ef5-a447-4603-b032-fca28b11a8ef" providerId="AD" clId="Web-{50EC584F-09AD-4DED-9ADE-57F6948AEB5B}" dt="2023-02-10T19:28:10.701" v="251"/>
          <ac:spMkLst>
            <pc:docMk/>
            <pc:sldMk cId="0" sldId="272"/>
            <ac:spMk id="3" creationId="{1D080166-31A2-78E3-9356-4CCF47965148}"/>
          </ac:spMkLst>
        </pc:spChg>
        <pc:spChg chg="add">
          <ac:chgData name="Katre, Rahul G" userId="S::rkatre3@gatech.edu::df051ef5-a447-4603-b032-fca28b11a8ef" providerId="AD" clId="Web-{50EC584F-09AD-4DED-9ADE-57F6948AEB5B}" dt="2023-02-10T19:28:10.717" v="252"/>
          <ac:spMkLst>
            <pc:docMk/>
            <pc:sldMk cId="0" sldId="272"/>
            <ac:spMk id="5" creationId="{0A5E25E7-0A49-311E-2B74-A08C66371087}"/>
          </ac:spMkLst>
        </pc:spChg>
        <pc:spChg chg="add">
          <ac:chgData name="Katre, Rahul G" userId="S::rkatre3@gatech.edu::df051ef5-a447-4603-b032-fca28b11a8ef" providerId="AD" clId="Web-{50EC584F-09AD-4DED-9ADE-57F6948AEB5B}" dt="2023-02-10T19:28:10.717" v="253"/>
          <ac:spMkLst>
            <pc:docMk/>
            <pc:sldMk cId="0" sldId="272"/>
            <ac:spMk id="7" creationId="{65BCC212-E58E-15AE-B759-0D489D822FAB}"/>
          </ac:spMkLst>
        </pc:spChg>
        <pc:spChg chg="add">
          <ac:chgData name="Katre, Rahul G" userId="S::rkatre3@gatech.edu::df051ef5-a447-4603-b032-fca28b11a8ef" providerId="AD" clId="Web-{50EC584F-09AD-4DED-9ADE-57F6948AEB5B}" dt="2023-02-10T19:29:13.328" v="338"/>
          <ac:spMkLst>
            <pc:docMk/>
            <pc:sldMk cId="0" sldId="272"/>
            <ac:spMk id="9" creationId="{0D1F29F8-8074-9417-DAD6-D599E710DEA6}"/>
          </ac:spMkLst>
        </pc:spChg>
      </pc:sldChg>
      <pc:sldChg chg="addSp">
        <pc:chgData name="Katre, Rahul G" userId="S::rkatre3@gatech.edu::df051ef5-a447-4603-b032-fca28b11a8ef" providerId="AD" clId="Web-{50EC584F-09AD-4DED-9ADE-57F6948AEB5B}" dt="2023-02-10T19:29:20.782" v="341"/>
        <pc:sldMkLst>
          <pc:docMk/>
          <pc:sldMk cId="0" sldId="273"/>
        </pc:sldMkLst>
        <pc:spChg chg="add">
          <ac:chgData name="Katre, Rahul G" userId="S::rkatre3@gatech.edu::df051ef5-a447-4603-b032-fca28b11a8ef" providerId="AD" clId="Web-{50EC584F-09AD-4DED-9ADE-57F6948AEB5B}" dt="2023-02-10T19:28:13.232" v="254"/>
          <ac:spMkLst>
            <pc:docMk/>
            <pc:sldMk cId="0" sldId="273"/>
            <ac:spMk id="3" creationId="{61E0BC4C-7FD4-E845-9EAE-430127D04157}"/>
          </ac:spMkLst>
        </pc:spChg>
        <pc:spChg chg="add">
          <ac:chgData name="Katre, Rahul G" userId="S::rkatre3@gatech.edu::df051ef5-a447-4603-b032-fca28b11a8ef" providerId="AD" clId="Web-{50EC584F-09AD-4DED-9ADE-57F6948AEB5B}" dt="2023-02-10T19:28:13.248" v="255"/>
          <ac:spMkLst>
            <pc:docMk/>
            <pc:sldMk cId="0" sldId="273"/>
            <ac:spMk id="5" creationId="{D43C6292-1E97-F7B0-BCD4-8FD92243091E}"/>
          </ac:spMkLst>
        </pc:spChg>
        <pc:spChg chg="add">
          <ac:chgData name="Katre, Rahul G" userId="S::rkatre3@gatech.edu::df051ef5-a447-4603-b032-fca28b11a8ef" providerId="AD" clId="Web-{50EC584F-09AD-4DED-9ADE-57F6948AEB5B}" dt="2023-02-10T19:28:13.248" v="256"/>
          <ac:spMkLst>
            <pc:docMk/>
            <pc:sldMk cId="0" sldId="273"/>
            <ac:spMk id="7" creationId="{B79A6BF8-2035-7356-BC1E-1A2E97D730F5}"/>
          </ac:spMkLst>
        </pc:spChg>
        <pc:spChg chg="add">
          <ac:chgData name="Katre, Rahul G" userId="S::rkatre3@gatech.edu::df051ef5-a447-4603-b032-fca28b11a8ef" providerId="AD" clId="Web-{50EC584F-09AD-4DED-9ADE-57F6948AEB5B}" dt="2023-02-10T19:29:20.782" v="341"/>
          <ac:spMkLst>
            <pc:docMk/>
            <pc:sldMk cId="0" sldId="273"/>
            <ac:spMk id="9" creationId="{C8E3E066-EEE3-BFAD-BC04-2FFB29301FE8}"/>
          </ac:spMkLst>
        </pc:spChg>
      </pc:sldChg>
      <pc:sldChg chg="addSp">
        <pc:chgData name="Katre, Rahul G" userId="S::rkatre3@gatech.edu::df051ef5-a447-4603-b032-fca28b11a8ef" providerId="AD" clId="Web-{50EC584F-09AD-4DED-9ADE-57F6948AEB5B}" dt="2023-02-10T19:29:22.032" v="342"/>
        <pc:sldMkLst>
          <pc:docMk/>
          <pc:sldMk cId="0" sldId="274"/>
        </pc:sldMkLst>
        <pc:spChg chg="add">
          <ac:chgData name="Katre, Rahul G" userId="S::rkatre3@gatech.edu::df051ef5-a447-4603-b032-fca28b11a8ef" providerId="AD" clId="Web-{50EC584F-09AD-4DED-9ADE-57F6948AEB5B}" dt="2023-02-10T19:28:13.857" v="257"/>
          <ac:spMkLst>
            <pc:docMk/>
            <pc:sldMk cId="0" sldId="274"/>
            <ac:spMk id="3" creationId="{F0313042-12A4-7955-9C84-5363D77F62F9}"/>
          </ac:spMkLst>
        </pc:spChg>
        <pc:spChg chg="add">
          <ac:chgData name="Katre, Rahul G" userId="S::rkatre3@gatech.edu::df051ef5-a447-4603-b032-fca28b11a8ef" providerId="AD" clId="Web-{50EC584F-09AD-4DED-9ADE-57F6948AEB5B}" dt="2023-02-10T19:28:13.873" v="258"/>
          <ac:spMkLst>
            <pc:docMk/>
            <pc:sldMk cId="0" sldId="274"/>
            <ac:spMk id="5" creationId="{973D9120-9120-33EB-4278-67D540A4A669}"/>
          </ac:spMkLst>
        </pc:spChg>
        <pc:spChg chg="add">
          <ac:chgData name="Katre, Rahul G" userId="S::rkatre3@gatech.edu::df051ef5-a447-4603-b032-fca28b11a8ef" providerId="AD" clId="Web-{50EC584F-09AD-4DED-9ADE-57F6948AEB5B}" dt="2023-02-10T19:28:13.873" v="259"/>
          <ac:spMkLst>
            <pc:docMk/>
            <pc:sldMk cId="0" sldId="274"/>
            <ac:spMk id="7" creationId="{0CB86308-F83F-D16A-4106-C3DFF9EF726E}"/>
          </ac:spMkLst>
        </pc:spChg>
        <pc:spChg chg="add">
          <ac:chgData name="Katre, Rahul G" userId="S::rkatre3@gatech.edu::df051ef5-a447-4603-b032-fca28b11a8ef" providerId="AD" clId="Web-{50EC584F-09AD-4DED-9ADE-57F6948AEB5B}" dt="2023-02-10T19:29:22.032" v="342"/>
          <ac:spMkLst>
            <pc:docMk/>
            <pc:sldMk cId="0" sldId="274"/>
            <ac:spMk id="9" creationId="{B46D8AF3-41A3-2C51-8784-786EB3B2D808}"/>
          </ac:spMkLst>
        </pc:spChg>
      </pc:sldChg>
      <pc:sldChg chg="addSp">
        <pc:chgData name="Katre, Rahul G" userId="S::rkatre3@gatech.edu::df051ef5-a447-4603-b032-fca28b11a8ef" providerId="AD" clId="Web-{50EC584F-09AD-4DED-9ADE-57F6948AEB5B}" dt="2023-02-10T19:29:23.204" v="343"/>
        <pc:sldMkLst>
          <pc:docMk/>
          <pc:sldMk cId="0" sldId="275"/>
        </pc:sldMkLst>
        <pc:spChg chg="add">
          <ac:chgData name="Katre, Rahul G" userId="S::rkatre3@gatech.edu::df051ef5-a447-4603-b032-fca28b11a8ef" providerId="AD" clId="Web-{50EC584F-09AD-4DED-9ADE-57F6948AEB5B}" dt="2023-02-10T19:28:14.951" v="260"/>
          <ac:spMkLst>
            <pc:docMk/>
            <pc:sldMk cId="0" sldId="275"/>
            <ac:spMk id="3" creationId="{421DE990-6623-6EE1-82E6-A10B28B11E09}"/>
          </ac:spMkLst>
        </pc:spChg>
        <pc:spChg chg="add">
          <ac:chgData name="Katre, Rahul G" userId="S::rkatre3@gatech.edu::df051ef5-a447-4603-b032-fca28b11a8ef" providerId="AD" clId="Web-{50EC584F-09AD-4DED-9ADE-57F6948AEB5B}" dt="2023-02-10T19:28:14.967" v="261"/>
          <ac:spMkLst>
            <pc:docMk/>
            <pc:sldMk cId="0" sldId="275"/>
            <ac:spMk id="5" creationId="{73C46962-57CA-1C50-BF7B-2F7A4F5C239F}"/>
          </ac:spMkLst>
        </pc:spChg>
        <pc:spChg chg="add">
          <ac:chgData name="Katre, Rahul G" userId="S::rkatre3@gatech.edu::df051ef5-a447-4603-b032-fca28b11a8ef" providerId="AD" clId="Web-{50EC584F-09AD-4DED-9ADE-57F6948AEB5B}" dt="2023-02-10T19:28:14.967" v="262"/>
          <ac:spMkLst>
            <pc:docMk/>
            <pc:sldMk cId="0" sldId="275"/>
            <ac:spMk id="7" creationId="{B14E1BDE-A06A-1402-79F3-C68E6C6D3D3B}"/>
          </ac:spMkLst>
        </pc:spChg>
        <pc:spChg chg="add">
          <ac:chgData name="Katre, Rahul G" userId="S::rkatre3@gatech.edu::df051ef5-a447-4603-b032-fca28b11a8ef" providerId="AD" clId="Web-{50EC584F-09AD-4DED-9ADE-57F6948AEB5B}" dt="2023-02-10T19:29:23.204" v="343"/>
          <ac:spMkLst>
            <pc:docMk/>
            <pc:sldMk cId="0" sldId="275"/>
            <ac:spMk id="9" creationId="{458FDA53-633F-A9D8-3F02-D8772EB68B98}"/>
          </ac:spMkLst>
        </pc:spChg>
      </pc:sldChg>
      <pc:sldChg chg="modSp">
        <pc:chgData name="Katre, Rahul G" userId="S::rkatre3@gatech.edu::df051ef5-a447-4603-b032-fca28b11a8ef" providerId="AD" clId="Web-{50EC584F-09AD-4DED-9ADE-57F6948AEB5B}" dt="2023-02-10T19:24:09.879" v="90" actId="20577"/>
        <pc:sldMkLst>
          <pc:docMk/>
          <pc:sldMk cId="0" sldId="276"/>
        </pc:sldMkLst>
        <pc:spChg chg="mod">
          <ac:chgData name="Katre, Rahul G" userId="S::rkatre3@gatech.edu::df051ef5-a447-4603-b032-fca28b11a8ef" providerId="AD" clId="Web-{50EC584F-09AD-4DED-9ADE-57F6948AEB5B}" dt="2023-02-10T19:24:09.879" v="90" actId="20577"/>
          <ac:spMkLst>
            <pc:docMk/>
            <pc:sldMk cId="0" sldId="276"/>
            <ac:spMk id="586" creationId="{00000000-0000-0000-0000-000000000000}"/>
          </ac:spMkLst>
        </pc:spChg>
      </pc:sldChg>
      <pc:sldChg chg="modSp">
        <pc:chgData name="Katre, Rahul G" userId="S::rkatre3@gatech.edu::df051ef5-a447-4603-b032-fca28b11a8ef" providerId="AD" clId="Web-{50EC584F-09AD-4DED-9ADE-57F6948AEB5B}" dt="2023-02-10T19:33:03.618" v="379" actId="20577"/>
        <pc:sldMkLst>
          <pc:docMk/>
          <pc:sldMk cId="0" sldId="277"/>
        </pc:sldMkLst>
        <pc:spChg chg="mod">
          <ac:chgData name="Katre, Rahul G" userId="S::rkatre3@gatech.edu::df051ef5-a447-4603-b032-fca28b11a8ef" providerId="AD" clId="Web-{50EC584F-09AD-4DED-9ADE-57F6948AEB5B}" dt="2023-02-10T19:30:09.455" v="359" actId="20577"/>
          <ac:spMkLst>
            <pc:docMk/>
            <pc:sldMk cId="0" sldId="277"/>
            <ac:spMk id="593" creationId="{00000000-0000-0000-0000-000000000000}"/>
          </ac:spMkLst>
        </pc:spChg>
        <pc:spChg chg="mod">
          <ac:chgData name="Katre, Rahul G" userId="S::rkatre3@gatech.edu::df051ef5-a447-4603-b032-fca28b11a8ef" providerId="AD" clId="Web-{50EC584F-09AD-4DED-9ADE-57F6948AEB5B}" dt="2023-02-10T19:33:03.618" v="379" actId="20577"/>
          <ac:spMkLst>
            <pc:docMk/>
            <pc:sldMk cId="0" sldId="277"/>
            <ac:spMk id="594" creationId="{00000000-0000-0000-0000-000000000000}"/>
          </ac:spMkLst>
        </pc:spChg>
      </pc:sldChg>
    </pc:docChg>
  </pc:docChgLst>
  <pc:docChgLst>
    <pc:chgData name="Yendamuri, Niha" userId="S::nyendamuri3@gatech.edu::d49283a3-0a5c-45d1-ad07-2de1e8d315d2" providerId="AD" clId="Web-{D24B5744-7C5C-59D0-6EEA-EA15DBD23C2D}"/>
    <pc:docChg chg="modSld">
      <pc:chgData name="Yendamuri, Niha" userId="S::nyendamuri3@gatech.edu::d49283a3-0a5c-45d1-ad07-2de1e8d315d2" providerId="AD" clId="Web-{D24B5744-7C5C-59D0-6EEA-EA15DBD23C2D}" dt="2023-04-17T02:05:55.619" v="2"/>
      <pc:docMkLst>
        <pc:docMk/>
      </pc:docMkLst>
      <pc:sldChg chg="modNotes">
        <pc:chgData name="Yendamuri, Niha" userId="S::nyendamuri3@gatech.edu::d49283a3-0a5c-45d1-ad07-2de1e8d315d2" providerId="AD" clId="Web-{D24B5744-7C5C-59D0-6EEA-EA15DBD23C2D}" dt="2023-04-17T02:05:55.619" v="2"/>
        <pc:sldMkLst>
          <pc:docMk/>
          <pc:sldMk cId="0" sldId="276"/>
        </pc:sldMkLst>
      </pc:sldChg>
    </pc:docChg>
  </pc:docChgLst>
  <pc:docChgLst>
    <pc:chgData name="Katre, Rahul G" userId="S::rkatre3@gatech.edu::df051ef5-a447-4603-b032-fca28b11a8ef" providerId="AD" clId="Web-{EB1F403C-02F7-DDB1-BECC-053606FF93C6}"/>
    <pc:docChg chg="modSld">
      <pc:chgData name="Katre, Rahul G" userId="S::rkatre3@gatech.edu::df051ef5-a447-4603-b032-fca28b11a8ef" providerId="AD" clId="Web-{EB1F403C-02F7-DDB1-BECC-053606FF93C6}" dt="2023-04-14T17:17:50.748" v="21"/>
      <pc:docMkLst>
        <pc:docMk/>
      </pc:docMkLst>
      <pc:sldChg chg="modNotes">
        <pc:chgData name="Katre, Rahul G" userId="S::rkatre3@gatech.edu::df051ef5-a447-4603-b032-fca28b11a8ef" providerId="AD" clId="Web-{EB1F403C-02F7-DDB1-BECC-053606FF93C6}" dt="2023-04-14T17:17:13.340" v="15"/>
        <pc:sldMkLst>
          <pc:docMk/>
          <pc:sldMk cId="0" sldId="256"/>
        </pc:sldMkLst>
      </pc:sldChg>
      <pc:sldChg chg="modNotes">
        <pc:chgData name="Katre, Rahul G" userId="S::rkatre3@gatech.edu::df051ef5-a447-4603-b032-fca28b11a8ef" providerId="AD" clId="Web-{EB1F403C-02F7-DDB1-BECC-053606FF93C6}" dt="2023-04-14T17:17:18.043" v="16"/>
        <pc:sldMkLst>
          <pc:docMk/>
          <pc:sldMk cId="0" sldId="258"/>
        </pc:sldMkLst>
      </pc:sldChg>
      <pc:sldChg chg="modNotes">
        <pc:chgData name="Katre, Rahul G" userId="S::rkatre3@gatech.edu::df051ef5-a447-4603-b032-fca28b11a8ef" providerId="AD" clId="Web-{EB1F403C-02F7-DDB1-BECC-053606FF93C6}" dt="2023-04-14T17:17:20.950" v="17"/>
        <pc:sldMkLst>
          <pc:docMk/>
          <pc:sldMk cId="0" sldId="259"/>
        </pc:sldMkLst>
      </pc:sldChg>
      <pc:sldChg chg="modNotes">
        <pc:chgData name="Katre, Rahul G" userId="S::rkatre3@gatech.edu::df051ef5-a447-4603-b032-fca28b11a8ef" providerId="AD" clId="Web-{EB1F403C-02F7-DDB1-BECC-053606FF93C6}" dt="2023-04-14T17:17:22.653" v="18"/>
        <pc:sldMkLst>
          <pc:docMk/>
          <pc:sldMk cId="0" sldId="260"/>
        </pc:sldMkLst>
      </pc:sldChg>
      <pc:sldChg chg="modNotes">
        <pc:chgData name="Katre, Rahul G" userId="S::rkatre3@gatech.edu::df051ef5-a447-4603-b032-fca28b11a8ef" providerId="AD" clId="Web-{EB1F403C-02F7-DDB1-BECC-053606FF93C6}" dt="2023-04-14T17:17:24.419" v="19"/>
        <pc:sldMkLst>
          <pc:docMk/>
          <pc:sldMk cId="0" sldId="261"/>
        </pc:sldMkLst>
      </pc:sldChg>
      <pc:sldChg chg="modNotes">
        <pc:chgData name="Katre, Rahul G" userId="S::rkatre3@gatech.edu::df051ef5-a447-4603-b032-fca28b11a8ef" providerId="AD" clId="Web-{EB1F403C-02F7-DDB1-BECC-053606FF93C6}" dt="2023-04-14T17:17:41.013" v="20"/>
        <pc:sldMkLst>
          <pc:docMk/>
          <pc:sldMk cId="0" sldId="262"/>
        </pc:sldMkLst>
      </pc:sldChg>
      <pc:sldChg chg="modSp modNotes">
        <pc:chgData name="Katre, Rahul G" userId="S::rkatre3@gatech.edu::df051ef5-a447-4603-b032-fca28b11a8ef" providerId="AD" clId="Web-{EB1F403C-02F7-DDB1-BECC-053606FF93C6}" dt="2023-04-14T17:17:50.748" v="21"/>
        <pc:sldMkLst>
          <pc:docMk/>
          <pc:sldMk cId="0" sldId="276"/>
        </pc:sldMkLst>
        <pc:spChg chg="mod">
          <ac:chgData name="Katre, Rahul G" userId="S::rkatre3@gatech.edu::df051ef5-a447-4603-b032-fca28b11a8ef" providerId="AD" clId="Web-{EB1F403C-02F7-DDB1-BECC-053606FF93C6}" dt="2023-04-14T17:08:22.334" v="14" actId="20577"/>
          <ac:spMkLst>
            <pc:docMk/>
            <pc:sldMk cId="0" sldId="276"/>
            <ac:spMk id="586" creationId="{00000000-0000-0000-0000-000000000000}"/>
          </ac:spMkLst>
        </pc:spChg>
      </pc:sldChg>
    </pc:docChg>
  </pc:docChgLst>
  <pc:docChgLst>
    <pc:chgData name="Subhashbabu Kamalapriya, Mithun" userId="S::mkamalapriya3@gatech.edu::9510de21-4f7a-4514-8d71-cf00108d68fe" providerId="AD" clId="Web-{51B1148F-2B2C-4736-A5EE-859B1C0A98CF}"/>
    <pc:docChg chg="modSld">
      <pc:chgData name="Subhashbabu Kamalapriya, Mithun" userId="S::mkamalapriya3@gatech.edu::9510de21-4f7a-4514-8d71-cf00108d68fe" providerId="AD" clId="Web-{51B1148F-2B2C-4736-A5EE-859B1C0A98CF}" dt="2023-04-16T04:14:50.875" v="1"/>
      <pc:docMkLst>
        <pc:docMk/>
      </pc:docMkLst>
      <pc:sldChg chg="modNotes">
        <pc:chgData name="Subhashbabu Kamalapriya, Mithun" userId="S::mkamalapriya3@gatech.edu::9510de21-4f7a-4514-8d71-cf00108d68fe" providerId="AD" clId="Web-{51B1148F-2B2C-4736-A5EE-859B1C0A98CF}" dt="2023-04-16T04:14:50.875" v="1"/>
        <pc:sldMkLst>
          <pc:docMk/>
          <pc:sldMk cId="1016888359" sldId="282"/>
        </pc:sldMkLst>
      </pc:sldChg>
    </pc:docChg>
  </pc:docChgLst>
  <pc:docChgLst>
    <pc:chgData name="Ramprasad, Manav M" userId="S::mramprasad3@gatech.edu::1833cf0f-891f-4fe1-808a-0d775e751383" providerId="AD" clId="Web-{718EAE59-B5B5-6260-8B74-FB59C5DB80D2}"/>
    <pc:docChg chg="addSld modSld sldOrd">
      <pc:chgData name="Ramprasad, Manav M" userId="S::mramprasad3@gatech.edu::1833cf0f-891f-4fe1-808a-0d775e751383" providerId="AD" clId="Web-{718EAE59-B5B5-6260-8B74-FB59C5DB80D2}" dt="2023-04-20T03:59:29.963" v="103" actId="20577"/>
      <pc:docMkLst>
        <pc:docMk/>
      </pc:docMkLst>
      <pc:sldChg chg="delSp modSp new ord">
        <pc:chgData name="Ramprasad, Manav M" userId="S::mramprasad3@gatech.edu::1833cf0f-891f-4fe1-808a-0d775e751383" providerId="AD" clId="Web-{718EAE59-B5B5-6260-8B74-FB59C5DB80D2}" dt="2023-04-20T03:59:29.963" v="103" actId="20577"/>
        <pc:sldMkLst>
          <pc:docMk/>
          <pc:sldMk cId="4062915671" sldId="289"/>
        </pc:sldMkLst>
        <pc:spChg chg="mod">
          <ac:chgData name="Ramprasad, Manav M" userId="S::mramprasad3@gatech.edu::1833cf0f-891f-4fe1-808a-0d775e751383" providerId="AD" clId="Web-{718EAE59-B5B5-6260-8B74-FB59C5DB80D2}" dt="2023-04-20T03:49:51.965" v="7" actId="20577"/>
          <ac:spMkLst>
            <pc:docMk/>
            <pc:sldMk cId="4062915671" sldId="289"/>
            <ac:spMk id="2" creationId="{7FD7AC75-34C4-FF1F-D5FB-AA988B8F8487}"/>
          </ac:spMkLst>
        </pc:spChg>
        <pc:spChg chg="mod">
          <ac:chgData name="Ramprasad, Manav M" userId="S::mramprasad3@gatech.edu::1833cf0f-891f-4fe1-808a-0d775e751383" providerId="AD" clId="Web-{718EAE59-B5B5-6260-8B74-FB59C5DB80D2}" dt="2023-04-20T03:59:29.963" v="103" actId="20577"/>
          <ac:spMkLst>
            <pc:docMk/>
            <pc:sldMk cId="4062915671" sldId="289"/>
            <ac:spMk id="3" creationId="{C6A11F0B-BF92-D2E7-E678-AF7C13074891}"/>
          </ac:spMkLst>
        </pc:spChg>
        <pc:spChg chg="del">
          <ac:chgData name="Ramprasad, Manav M" userId="S::mramprasad3@gatech.edu::1833cf0f-891f-4fe1-808a-0d775e751383" providerId="AD" clId="Web-{718EAE59-B5B5-6260-8B74-FB59C5DB80D2}" dt="2023-04-20T03:49:54.387" v="8"/>
          <ac:spMkLst>
            <pc:docMk/>
            <pc:sldMk cId="4062915671" sldId="289"/>
            <ac:spMk id="4" creationId="{BEF6BD6A-6688-B1D4-652D-6EE8F0EC16B3}"/>
          </ac:spMkLst>
        </pc:spChg>
      </pc:sldChg>
    </pc:docChg>
  </pc:docChgLst>
  <pc:docChgLst>
    <pc:chgData name="Katre, Rahul G" userId="S::rkatre3@gatech.edu::df051ef5-a447-4603-b032-fca28b11a8ef" providerId="AD" clId="Web-{7664C810-0520-4A4A-A7DA-BC80CC6285D6}"/>
    <pc:docChg chg="addSld modSld sldOrd">
      <pc:chgData name="Katre, Rahul G" userId="S::rkatre3@gatech.edu::df051ef5-a447-4603-b032-fca28b11a8ef" providerId="AD" clId="Web-{7664C810-0520-4A4A-A7DA-BC80CC6285D6}" dt="2023-02-24T18:13:54.232" v="38" actId="20577"/>
      <pc:docMkLst>
        <pc:docMk/>
      </pc:docMkLst>
      <pc:sldChg chg="modSp">
        <pc:chgData name="Katre, Rahul G" userId="S::rkatre3@gatech.edu::df051ef5-a447-4603-b032-fca28b11a8ef" providerId="AD" clId="Web-{7664C810-0520-4A4A-A7DA-BC80CC6285D6}" dt="2023-02-24T18:13:54.232" v="38" actId="20577"/>
        <pc:sldMkLst>
          <pc:docMk/>
          <pc:sldMk cId="0" sldId="258"/>
        </pc:sldMkLst>
        <pc:spChg chg="mod">
          <ac:chgData name="Katre, Rahul G" userId="S::rkatre3@gatech.edu::df051ef5-a447-4603-b032-fca28b11a8ef" providerId="AD" clId="Web-{7664C810-0520-4A4A-A7DA-BC80CC6285D6}" dt="2023-02-24T18:13:54.232" v="38" actId="20577"/>
          <ac:spMkLst>
            <pc:docMk/>
            <pc:sldMk cId="0" sldId="258"/>
            <ac:spMk id="92" creationId="{00000000-0000-0000-0000-000000000000}"/>
          </ac:spMkLst>
        </pc:spChg>
      </pc:sldChg>
      <pc:sldChg chg="ord">
        <pc:chgData name="Katre, Rahul G" userId="S::rkatre3@gatech.edu::df051ef5-a447-4603-b032-fca28b11a8ef" providerId="AD" clId="Web-{7664C810-0520-4A4A-A7DA-BC80CC6285D6}" dt="2023-02-24T18:12:20.120" v="18"/>
        <pc:sldMkLst>
          <pc:docMk/>
          <pc:sldMk cId="0" sldId="263"/>
        </pc:sldMkLst>
      </pc:sldChg>
      <pc:sldChg chg="modSp ord">
        <pc:chgData name="Katre, Rahul G" userId="S::rkatre3@gatech.edu::df051ef5-a447-4603-b032-fca28b11a8ef" providerId="AD" clId="Web-{7664C810-0520-4A4A-A7DA-BC80CC6285D6}" dt="2023-02-24T18:12:41.464" v="27" actId="20577"/>
        <pc:sldMkLst>
          <pc:docMk/>
          <pc:sldMk cId="0" sldId="276"/>
        </pc:sldMkLst>
        <pc:spChg chg="mod">
          <ac:chgData name="Katre, Rahul G" userId="S::rkatre3@gatech.edu::df051ef5-a447-4603-b032-fca28b11a8ef" providerId="AD" clId="Web-{7664C810-0520-4A4A-A7DA-BC80CC6285D6}" dt="2023-02-24T18:12:36.730" v="26" actId="20577"/>
          <ac:spMkLst>
            <pc:docMk/>
            <pc:sldMk cId="0" sldId="276"/>
            <ac:spMk id="585" creationId="{00000000-0000-0000-0000-000000000000}"/>
          </ac:spMkLst>
        </pc:spChg>
        <pc:spChg chg="mod">
          <ac:chgData name="Katre, Rahul G" userId="S::rkatre3@gatech.edu::df051ef5-a447-4603-b032-fca28b11a8ef" providerId="AD" clId="Web-{7664C810-0520-4A4A-A7DA-BC80CC6285D6}" dt="2023-02-24T18:12:41.464" v="27" actId="20577"/>
          <ac:spMkLst>
            <pc:docMk/>
            <pc:sldMk cId="0" sldId="276"/>
            <ac:spMk id="586" creationId="{00000000-0000-0000-0000-000000000000}"/>
          </ac:spMkLst>
        </pc:spChg>
      </pc:sldChg>
      <pc:sldChg chg="modSp new">
        <pc:chgData name="Katre, Rahul G" userId="S::rkatre3@gatech.edu::df051ef5-a447-4603-b032-fca28b11a8ef" providerId="AD" clId="Web-{7664C810-0520-4A4A-A7DA-BC80CC6285D6}" dt="2023-02-24T18:13:19.449" v="35" actId="20577"/>
        <pc:sldMkLst>
          <pc:docMk/>
          <pc:sldMk cId="4197386743" sldId="279"/>
        </pc:sldMkLst>
        <pc:spChg chg="mod">
          <ac:chgData name="Katre, Rahul G" userId="S::rkatre3@gatech.edu::df051ef5-a447-4603-b032-fca28b11a8ef" providerId="AD" clId="Web-{7664C810-0520-4A4A-A7DA-BC80CC6285D6}" dt="2023-02-24T18:13:19.449" v="35" actId="20577"/>
          <ac:spMkLst>
            <pc:docMk/>
            <pc:sldMk cId="4197386743" sldId="279"/>
            <ac:spMk id="2" creationId="{F9EFCDC5-F568-CF2A-997A-5B9032E8EBF3}"/>
          </ac:spMkLst>
        </pc:spChg>
        <pc:spChg chg="mod">
          <ac:chgData name="Katre, Rahul G" userId="S::rkatre3@gatech.edu::df051ef5-a447-4603-b032-fca28b11a8ef" providerId="AD" clId="Web-{7664C810-0520-4A4A-A7DA-BC80CC6285D6}" dt="2023-02-24T18:13:11.699" v="32" actId="20577"/>
          <ac:spMkLst>
            <pc:docMk/>
            <pc:sldMk cId="4197386743" sldId="279"/>
            <ac:spMk id="3" creationId="{25E8B40C-5CAF-1261-9024-2E49A2CC5E92}"/>
          </ac:spMkLst>
        </pc:spChg>
      </pc:sldChg>
    </pc:docChg>
  </pc:docChgLst>
  <pc:docChgLst>
    <pc:chgData name="Pokharna, Vidit D" userId="S::vpokharna3@gatech.edu::43eab1c2-cb4f-4f00-bba3-b55023d30190" providerId="AD" clId="Web-{C8FDB8D2-2974-4123-8EFE-1DEDC4E658A9}"/>
    <pc:docChg chg="modSld">
      <pc:chgData name="Pokharna, Vidit D" userId="S::vpokharna3@gatech.edu::43eab1c2-cb4f-4f00-bba3-b55023d30190" providerId="AD" clId="Web-{C8FDB8D2-2974-4123-8EFE-1DEDC4E658A9}" dt="2023-02-28T02:29:07.587" v="0"/>
      <pc:docMkLst>
        <pc:docMk/>
      </pc:docMkLst>
      <pc:sldChg chg="modNotes">
        <pc:chgData name="Pokharna, Vidit D" userId="S::vpokharna3@gatech.edu::43eab1c2-cb4f-4f00-bba3-b55023d30190" providerId="AD" clId="Web-{C8FDB8D2-2974-4123-8EFE-1DEDC4E658A9}" dt="2023-02-28T02:29:07.587" v="0"/>
        <pc:sldMkLst>
          <pc:docMk/>
          <pc:sldMk cId="0" sldId="260"/>
        </pc:sldMkLst>
      </pc:sldChg>
    </pc:docChg>
  </pc:docChgLst>
  <pc:docChgLst>
    <pc:chgData name="Katre, Rahul G" userId="S::rkatre3@gatech.edu::df051ef5-a447-4603-b032-fca28b11a8ef" providerId="AD" clId="Web-{64E9F218-C6B0-422A-BB95-C3CDB2BEEBD4}"/>
    <pc:docChg chg="modSld">
      <pc:chgData name="Katre, Rahul G" userId="S::rkatre3@gatech.edu::df051ef5-a447-4603-b032-fca28b11a8ef" providerId="AD" clId="Web-{64E9F218-C6B0-422A-BB95-C3CDB2BEEBD4}" dt="2023-03-02T14:50:16.347" v="0"/>
      <pc:docMkLst>
        <pc:docMk/>
      </pc:docMkLst>
      <pc:sldChg chg="modNotes">
        <pc:chgData name="Katre, Rahul G" userId="S::rkatre3@gatech.edu::df051ef5-a447-4603-b032-fca28b11a8ef" providerId="AD" clId="Web-{64E9F218-C6B0-422A-BB95-C3CDB2BEEBD4}" dt="2023-03-02T14:50:16.347" v="0"/>
        <pc:sldMkLst>
          <pc:docMk/>
          <pc:sldMk cId="0" sldId="257"/>
        </pc:sldMkLst>
      </pc:sldChg>
    </pc:docChg>
  </pc:docChgLst>
  <pc:docChgLst>
    <pc:chgData name="Manchikalapati, Sai S" userId="S::ssm34@gatech.edu::01cac311-c166-4dfd-b22e-6a6d0ffe6449" providerId="AD" clId="Web-{D7BB2A4D-4023-4737-92BF-F7274E6D2CDD}"/>
    <pc:docChg chg="modSld">
      <pc:chgData name="Manchikalapati, Sai S" userId="S::ssm34@gatech.edu::01cac311-c166-4dfd-b22e-6a6d0ffe6449" providerId="AD" clId="Web-{D7BB2A4D-4023-4737-92BF-F7274E6D2CDD}" dt="2023-04-20T15:26:23.309" v="32" actId="1076"/>
      <pc:docMkLst>
        <pc:docMk/>
      </pc:docMkLst>
      <pc:sldChg chg="modSp">
        <pc:chgData name="Manchikalapati, Sai S" userId="S::ssm34@gatech.edu::01cac311-c166-4dfd-b22e-6a6d0ffe6449" providerId="AD" clId="Web-{D7BB2A4D-4023-4737-92BF-F7274E6D2CDD}" dt="2023-04-20T15:26:23.309" v="32" actId="1076"/>
        <pc:sldMkLst>
          <pc:docMk/>
          <pc:sldMk cId="1771457263" sldId="284"/>
        </pc:sldMkLst>
        <pc:spChg chg="mod">
          <ac:chgData name="Manchikalapati, Sai S" userId="S::ssm34@gatech.edu::01cac311-c166-4dfd-b22e-6a6d0ffe6449" providerId="AD" clId="Web-{D7BB2A4D-4023-4737-92BF-F7274E6D2CDD}" dt="2023-04-20T15:18:16.062" v="29" actId="20577"/>
          <ac:spMkLst>
            <pc:docMk/>
            <pc:sldMk cId="1771457263" sldId="284"/>
            <ac:spMk id="2" creationId="{4155105C-5BC2-CF2E-F50C-532E1EA5418A}"/>
          </ac:spMkLst>
        </pc:spChg>
        <pc:spChg chg="mod">
          <ac:chgData name="Manchikalapati, Sai S" userId="S::ssm34@gatech.edu::01cac311-c166-4dfd-b22e-6a6d0ffe6449" providerId="AD" clId="Web-{D7BB2A4D-4023-4737-92BF-F7274E6D2CDD}" dt="2023-04-20T15:17:46.701" v="24" actId="20577"/>
          <ac:spMkLst>
            <pc:docMk/>
            <pc:sldMk cId="1771457263" sldId="284"/>
            <ac:spMk id="3" creationId="{D7186A4E-A667-4B88-FFF0-E61D356E5240}"/>
          </ac:spMkLst>
        </pc:spChg>
        <pc:picChg chg="mod">
          <ac:chgData name="Manchikalapati, Sai S" userId="S::ssm34@gatech.edu::01cac311-c166-4dfd-b22e-6a6d0ffe6449" providerId="AD" clId="Web-{D7BB2A4D-4023-4737-92BF-F7274E6D2CDD}" dt="2023-04-20T15:26:23.309" v="32" actId="1076"/>
          <ac:picMkLst>
            <pc:docMk/>
            <pc:sldMk cId="1771457263" sldId="284"/>
            <ac:picMk id="5" creationId="{5AF8D363-D93F-3289-C2BE-D3FDA96B9E2A}"/>
          </ac:picMkLst>
        </pc:picChg>
      </pc:sldChg>
    </pc:docChg>
  </pc:docChgLst>
  <pc:docChgLst>
    <pc:chgData name="Runyon, William C" userId="988f039d-fe7d-45e3-9bfc-a6bb18b88656" providerId="ADAL" clId="{0C89D796-8B04-4B3F-BE06-CF03D65F524D}"/>
    <pc:docChg chg="custSel modSld">
      <pc:chgData name="Runyon, William C" userId="988f039d-fe7d-45e3-9bfc-a6bb18b88656" providerId="ADAL" clId="{0C89D796-8B04-4B3F-BE06-CF03D65F524D}" dt="2023-04-20T02:55:32.912" v="32" actId="20577"/>
      <pc:docMkLst>
        <pc:docMk/>
      </pc:docMkLst>
      <pc:sldChg chg="addSp delSp modSp mod">
        <pc:chgData name="Runyon, William C" userId="988f039d-fe7d-45e3-9bfc-a6bb18b88656" providerId="ADAL" clId="{0C89D796-8B04-4B3F-BE06-CF03D65F524D}" dt="2023-04-20T02:55:32.912" v="32" actId="20577"/>
        <pc:sldMkLst>
          <pc:docMk/>
          <pc:sldMk cId="3098696639" sldId="286"/>
        </pc:sldMkLst>
        <pc:spChg chg="mod">
          <ac:chgData name="Runyon, William C" userId="988f039d-fe7d-45e3-9bfc-a6bb18b88656" providerId="ADAL" clId="{0C89D796-8B04-4B3F-BE06-CF03D65F524D}" dt="2023-04-20T02:55:32.912" v="32" actId="20577"/>
          <ac:spMkLst>
            <pc:docMk/>
            <pc:sldMk cId="3098696639" sldId="286"/>
            <ac:spMk id="3" creationId="{8FB8EE21-A0BA-A835-1542-4A235CC82668}"/>
          </ac:spMkLst>
        </pc:spChg>
        <pc:picChg chg="add mod">
          <ac:chgData name="Runyon, William C" userId="988f039d-fe7d-45e3-9bfc-a6bb18b88656" providerId="ADAL" clId="{0C89D796-8B04-4B3F-BE06-CF03D65F524D}" dt="2023-04-20T02:51:39.972" v="24" actId="1076"/>
          <ac:picMkLst>
            <pc:docMk/>
            <pc:sldMk cId="3098696639" sldId="286"/>
            <ac:picMk id="5" creationId="{C47791A5-8109-061E-992A-E96A114E435B}"/>
          </ac:picMkLst>
        </pc:picChg>
        <pc:picChg chg="del">
          <ac:chgData name="Runyon, William C" userId="988f039d-fe7d-45e3-9bfc-a6bb18b88656" providerId="ADAL" clId="{0C89D796-8B04-4B3F-BE06-CF03D65F524D}" dt="2023-04-20T02:48:51.712" v="0" actId="478"/>
          <ac:picMkLst>
            <pc:docMk/>
            <pc:sldMk cId="3098696639" sldId="286"/>
            <ac:picMk id="6" creationId="{FC5BDB33-D2F6-AE85-BBC1-90E39200BAD3}"/>
          </ac:picMkLst>
        </pc:picChg>
      </pc:sldChg>
    </pc:docChg>
  </pc:docChgLst>
  <pc:docChgLst>
    <pc:chgData name="Runyon, William C" userId="S::wrunyon3@gatech.edu::988f039d-fe7d-45e3-9bfc-a6bb18b88656" providerId="AD" clId="Web-{C1C9573C-C325-4818-8959-7FEBF7184657}"/>
    <pc:docChg chg="addSld modSld">
      <pc:chgData name="Runyon, William C" userId="S::wrunyon3@gatech.edu::988f039d-fe7d-45e3-9bfc-a6bb18b88656" providerId="AD" clId="Web-{C1C9573C-C325-4818-8959-7FEBF7184657}" dt="2023-04-20T02:47:59.251" v="61" actId="1076"/>
      <pc:docMkLst>
        <pc:docMk/>
      </pc:docMkLst>
      <pc:sldChg chg="addSp delSp modSp new mod modClrScheme chgLayout">
        <pc:chgData name="Runyon, William C" userId="S::wrunyon3@gatech.edu::988f039d-fe7d-45e3-9bfc-a6bb18b88656" providerId="AD" clId="Web-{C1C9573C-C325-4818-8959-7FEBF7184657}" dt="2023-04-20T02:47:59.251" v="61" actId="1076"/>
        <pc:sldMkLst>
          <pc:docMk/>
          <pc:sldMk cId="3098696639" sldId="286"/>
        </pc:sldMkLst>
        <pc:spChg chg="mod ord">
          <ac:chgData name="Runyon, William C" userId="S::wrunyon3@gatech.edu::988f039d-fe7d-45e3-9bfc-a6bb18b88656" providerId="AD" clId="Web-{C1C9573C-C325-4818-8959-7FEBF7184657}" dt="2023-04-20T02:43:10.138" v="11" actId="20577"/>
          <ac:spMkLst>
            <pc:docMk/>
            <pc:sldMk cId="3098696639" sldId="286"/>
            <ac:spMk id="2" creationId="{A7E61AF7-03B0-F119-536D-BE3BB5D8F6A9}"/>
          </ac:spMkLst>
        </pc:spChg>
        <pc:spChg chg="mod ord">
          <ac:chgData name="Runyon, William C" userId="S::wrunyon3@gatech.edu::988f039d-fe7d-45e3-9bfc-a6bb18b88656" providerId="AD" clId="Web-{C1C9573C-C325-4818-8959-7FEBF7184657}" dt="2023-04-20T02:47:34.546" v="55" actId="14100"/>
          <ac:spMkLst>
            <pc:docMk/>
            <pc:sldMk cId="3098696639" sldId="286"/>
            <ac:spMk id="3" creationId="{8FB8EE21-A0BA-A835-1542-4A235CC82668}"/>
          </ac:spMkLst>
        </pc:spChg>
        <pc:spChg chg="del">
          <ac:chgData name="Runyon, William C" userId="S::wrunyon3@gatech.edu::988f039d-fe7d-45e3-9bfc-a6bb18b88656" providerId="AD" clId="Web-{C1C9573C-C325-4818-8959-7FEBF7184657}" dt="2023-04-20T02:42:55.699" v="1"/>
          <ac:spMkLst>
            <pc:docMk/>
            <pc:sldMk cId="3098696639" sldId="286"/>
            <ac:spMk id="4" creationId="{42C60B51-386A-7D6C-F026-D6FC59F5E797}"/>
          </ac:spMkLst>
        </pc:spChg>
        <pc:picChg chg="add del mod">
          <ac:chgData name="Runyon, William C" userId="S::wrunyon3@gatech.edu::988f039d-fe7d-45e3-9bfc-a6bb18b88656" providerId="AD" clId="Web-{C1C9573C-C325-4818-8959-7FEBF7184657}" dt="2023-04-20T02:47:56.219" v="59"/>
          <ac:picMkLst>
            <pc:docMk/>
            <pc:sldMk cId="3098696639" sldId="286"/>
            <ac:picMk id="5" creationId="{204B4005-8155-8249-8498-C83D8F2C4327}"/>
          </ac:picMkLst>
        </pc:picChg>
        <pc:picChg chg="add mod">
          <ac:chgData name="Runyon, William C" userId="S::wrunyon3@gatech.edu::988f039d-fe7d-45e3-9bfc-a6bb18b88656" providerId="AD" clId="Web-{C1C9573C-C325-4818-8959-7FEBF7184657}" dt="2023-04-20T02:47:59.251" v="61" actId="1076"/>
          <ac:picMkLst>
            <pc:docMk/>
            <pc:sldMk cId="3098696639" sldId="286"/>
            <ac:picMk id="6" creationId="{FC5BDB33-D2F6-AE85-BBC1-90E39200BAD3}"/>
          </ac:picMkLst>
        </pc:picChg>
      </pc:sldChg>
    </pc:docChg>
  </pc:docChgLst>
  <pc:docChgLst>
    <pc:chgData clId="Web-{280DBFBF-B256-B338-E574-C32DE8029531}"/>
    <pc:docChg chg="modSld">
      <pc:chgData name="" userId="" providerId="" clId="Web-{280DBFBF-B256-B338-E574-C32DE8029531}" dt="2023-04-20T14:16:01.450" v="0" actId="20577"/>
      <pc:docMkLst>
        <pc:docMk/>
      </pc:docMkLst>
      <pc:sldChg chg="modSp">
        <pc:chgData name="" userId="" providerId="" clId="Web-{280DBFBF-B256-B338-E574-C32DE8029531}" dt="2023-04-20T14:16:01.450" v="0" actId="20577"/>
        <pc:sldMkLst>
          <pc:docMk/>
          <pc:sldMk cId="0" sldId="256"/>
        </pc:sldMkLst>
        <pc:spChg chg="mod">
          <ac:chgData name="" userId="" providerId="" clId="Web-{280DBFBF-B256-B338-E574-C32DE8029531}" dt="2023-04-20T14:16:01.450" v="0" actId="20577"/>
          <ac:spMkLst>
            <pc:docMk/>
            <pc:sldMk cId="0" sldId="256"/>
            <ac:spMk id="80" creationId="{00000000-0000-0000-0000-000000000000}"/>
          </ac:spMkLst>
        </pc:spChg>
      </pc:sldChg>
    </pc:docChg>
  </pc:docChgLst>
  <pc:docChgLst>
    <pc:chgData name="Manchikalapati, Sai S" userId="S::ssm34@gatech.edu::01cac311-c166-4dfd-b22e-6a6d0ffe6449" providerId="AD" clId="Web-{BF360BA1-0D43-40DD-BC74-BB7D92CA2810}"/>
    <pc:docChg chg="addSld modSld">
      <pc:chgData name="Manchikalapati, Sai S" userId="S::ssm34@gatech.edu::01cac311-c166-4dfd-b22e-6a6d0ffe6449" providerId="AD" clId="Web-{BF360BA1-0D43-40DD-BC74-BB7D92CA2810}" dt="2023-04-19T21:15:27.200" v="202" actId="1076"/>
      <pc:docMkLst>
        <pc:docMk/>
      </pc:docMkLst>
      <pc:sldChg chg="addSp delSp modSp new">
        <pc:chgData name="Manchikalapati, Sai S" userId="S::ssm34@gatech.edu::01cac311-c166-4dfd-b22e-6a6d0ffe6449" providerId="AD" clId="Web-{BF360BA1-0D43-40DD-BC74-BB7D92CA2810}" dt="2023-04-19T21:15:27.200" v="202" actId="1076"/>
        <pc:sldMkLst>
          <pc:docMk/>
          <pc:sldMk cId="1771457263" sldId="284"/>
        </pc:sldMkLst>
        <pc:spChg chg="mod">
          <ac:chgData name="Manchikalapati, Sai S" userId="S::ssm34@gatech.edu::01cac311-c166-4dfd-b22e-6a6d0ffe6449" providerId="AD" clId="Web-{BF360BA1-0D43-40DD-BC74-BB7D92CA2810}" dt="2023-04-19T21:12:08.727" v="12" actId="20577"/>
          <ac:spMkLst>
            <pc:docMk/>
            <pc:sldMk cId="1771457263" sldId="284"/>
            <ac:spMk id="2" creationId="{4155105C-5BC2-CF2E-F50C-532E1EA5418A}"/>
          </ac:spMkLst>
        </pc:spChg>
        <pc:spChg chg="mod">
          <ac:chgData name="Manchikalapati, Sai S" userId="S::ssm34@gatech.edu::01cac311-c166-4dfd-b22e-6a6d0ffe6449" providerId="AD" clId="Web-{BF360BA1-0D43-40DD-BC74-BB7D92CA2810}" dt="2023-04-19T21:15:14.325" v="196" actId="20577"/>
          <ac:spMkLst>
            <pc:docMk/>
            <pc:sldMk cId="1771457263" sldId="284"/>
            <ac:spMk id="3" creationId="{D7186A4E-A667-4B88-FFF0-E61D356E5240}"/>
          </ac:spMkLst>
        </pc:spChg>
        <pc:spChg chg="del">
          <ac:chgData name="Manchikalapati, Sai S" userId="S::ssm34@gatech.edu::01cac311-c166-4dfd-b22e-6a6d0ffe6449" providerId="AD" clId="Web-{BF360BA1-0D43-40DD-BC74-BB7D92CA2810}" dt="2023-04-19T21:10:58.460" v="1"/>
          <ac:spMkLst>
            <pc:docMk/>
            <pc:sldMk cId="1771457263" sldId="284"/>
            <ac:spMk id="4" creationId="{AE98B027-E87B-2064-BEAD-BA365743AF09}"/>
          </ac:spMkLst>
        </pc:spChg>
        <pc:picChg chg="add mod">
          <ac:chgData name="Manchikalapati, Sai S" userId="S::ssm34@gatech.edu::01cac311-c166-4dfd-b22e-6a6d0ffe6449" providerId="AD" clId="Web-{BF360BA1-0D43-40DD-BC74-BB7D92CA2810}" dt="2023-04-19T21:15:27.200" v="202" actId="1076"/>
          <ac:picMkLst>
            <pc:docMk/>
            <pc:sldMk cId="1771457263" sldId="284"/>
            <ac:picMk id="5" creationId="{5AF8D363-D93F-3289-C2BE-D3FDA96B9E2A}"/>
          </ac:picMkLst>
        </pc:picChg>
      </pc:sldChg>
    </pc:docChg>
  </pc:docChgLst>
  <pc:docChgLst>
    <pc:chgData name="Misra, Shivank" userId="S::smisra60@gatech.edu::542b0bcd-7f1a-4d84-9f53-c804b8235506" providerId="AD" clId="Web-{EC1E28C2-0E27-4FE4-9628-DEF306053821}"/>
    <pc:docChg chg="addSld modSld">
      <pc:chgData name="Misra, Shivank" userId="S::smisra60@gatech.edu::542b0bcd-7f1a-4d84-9f53-c804b8235506" providerId="AD" clId="Web-{EC1E28C2-0E27-4FE4-9628-DEF306053821}" dt="2023-04-20T03:36:55.336" v="21" actId="20577"/>
      <pc:docMkLst>
        <pc:docMk/>
      </pc:docMkLst>
      <pc:sldChg chg="modSp modNotes">
        <pc:chgData name="Misra, Shivank" userId="S::smisra60@gatech.edu::542b0bcd-7f1a-4d84-9f53-c804b8235506" providerId="AD" clId="Web-{EC1E28C2-0E27-4FE4-9628-DEF306053821}" dt="2023-04-20T03:35:57.475" v="12"/>
        <pc:sldMkLst>
          <pc:docMk/>
          <pc:sldMk cId="1771457263" sldId="284"/>
        </pc:sldMkLst>
        <pc:spChg chg="mod">
          <ac:chgData name="Misra, Shivank" userId="S::smisra60@gatech.edu::542b0bcd-7f1a-4d84-9f53-c804b8235506" providerId="AD" clId="Web-{EC1E28C2-0E27-4FE4-9628-DEF306053821}" dt="2023-04-20T03:28:40.543" v="9" actId="20577"/>
          <ac:spMkLst>
            <pc:docMk/>
            <pc:sldMk cId="1771457263" sldId="284"/>
            <ac:spMk id="2" creationId="{4155105C-5BC2-CF2E-F50C-532E1EA5418A}"/>
          </ac:spMkLst>
        </pc:spChg>
      </pc:sldChg>
      <pc:sldChg chg="delSp modSp add replId">
        <pc:chgData name="Misra, Shivank" userId="S::smisra60@gatech.edu::542b0bcd-7f1a-4d84-9f53-c804b8235506" providerId="AD" clId="Web-{EC1E28C2-0E27-4FE4-9628-DEF306053821}" dt="2023-04-20T03:36:55.336" v="21" actId="20577"/>
        <pc:sldMkLst>
          <pc:docMk/>
          <pc:sldMk cId="1273867998" sldId="287"/>
        </pc:sldMkLst>
        <pc:spChg chg="mod">
          <ac:chgData name="Misra, Shivank" userId="S::smisra60@gatech.edu::542b0bcd-7f1a-4d84-9f53-c804b8235506" providerId="AD" clId="Web-{EC1E28C2-0E27-4FE4-9628-DEF306053821}" dt="2023-04-20T03:36:15.147" v="16" actId="20577"/>
          <ac:spMkLst>
            <pc:docMk/>
            <pc:sldMk cId="1273867998" sldId="287"/>
            <ac:spMk id="2" creationId="{4155105C-5BC2-CF2E-F50C-532E1EA5418A}"/>
          </ac:spMkLst>
        </pc:spChg>
        <pc:spChg chg="mod">
          <ac:chgData name="Misra, Shivank" userId="S::smisra60@gatech.edu::542b0bcd-7f1a-4d84-9f53-c804b8235506" providerId="AD" clId="Web-{EC1E28C2-0E27-4FE4-9628-DEF306053821}" dt="2023-04-20T03:36:55.336" v="21" actId="20577"/>
          <ac:spMkLst>
            <pc:docMk/>
            <pc:sldMk cId="1273867998" sldId="287"/>
            <ac:spMk id="3" creationId="{D7186A4E-A667-4B88-FFF0-E61D356E5240}"/>
          </ac:spMkLst>
        </pc:spChg>
        <pc:picChg chg="del">
          <ac:chgData name="Misra, Shivank" userId="S::smisra60@gatech.edu::542b0bcd-7f1a-4d84-9f53-c804b8235506" providerId="AD" clId="Web-{EC1E28C2-0E27-4FE4-9628-DEF306053821}" dt="2023-04-20T03:36:10.241" v="14"/>
          <ac:picMkLst>
            <pc:docMk/>
            <pc:sldMk cId="1273867998" sldId="287"/>
            <ac:picMk id="5" creationId="{5AF8D363-D93F-3289-C2BE-D3FDA96B9E2A}"/>
          </ac:picMkLst>
        </pc:picChg>
      </pc:sldChg>
    </pc:docChg>
  </pc:docChgLst>
  <pc:docChgLst>
    <pc:chgData name="Katre, Rahul G" userId="S::rkatre3@gatech.edu::df051ef5-a447-4603-b032-fca28b11a8ef" providerId="AD" clId="Web-{B696177D-E510-4C30-9A55-9E2632610629}"/>
    <pc:docChg chg="addSld delSld modSld sldOrd">
      <pc:chgData name="Katre, Rahul G" userId="S::rkatre3@gatech.edu::df051ef5-a447-4603-b032-fca28b11a8ef" providerId="AD" clId="Web-{B696177D-E510-4C30-9A55-9E2632610629}" dt="2023-02-24T18:40:30.779" v="971" actId="20577"/>
      <pc:docMkLst>
        <pc:docMk/>
      </pc:docMkLst>
      <pc:sldChg chg="modNotes">
        <pc:chgData name="Katre, Rahul G" userId="S::rkatre3@gatech.edu::df051ef5-a447-4603-b032-fca28b11a8ef" providerId="AD" clId="Web-{B696177D-E510-4C30-9A55-9E2632610629}" dt="2023-02-24T18:20:03.220" v="28"/>
        <pc:sldMkLst>
          <pc:docMk/>
          <pc:sldMk cId="0" sldId="261"/>
        </pc:sldMkLst>
      </pc:sldChg>
      <pc:sldChg chg="ord">
        <pc:chgData name="Katre, Rahul G" userId="S::rkatre3@gatech.edu::df051ef5-a447-4603-b032-fca28b11a8ef" providerId="AD" clId="Web-{B696177D-E510-4C30-9A55-9E2632610629}" dt="2023-02-24T18:27:55.684" v="276"/>
        <pc:sldMkLst>
          <pc:docMk/>
          <pc:sldMk cId="0" sldId="262"/>
        </pc:sldMkLst>
      </pc:sldChg>
      <pc:sldChg chg="mod modShow">
        <pc:chgData name="Katre, Rahul G" userId="S::rkatre3@gatech.edu::df051ef5-a447-4603-b032-fca28b11a8ef" providerId="AD" clId="Web-{B696177D-E510-4C30-9A55-9E2632610629}" dt="2023-02-24T18:19:46.797" v="24"/>
        <pc:sldMkLst>
          <pc:docMk/>
          <pc:sldMk cId="0" sldId="264"/>
        </pc:sldMkLst>
      </pc:sldChg>
      <pc:sldChg chg="mod modShow">
        <pc:chgData name="Katre, Rahul G" userId="S::rkatre3@gatech.edu::df051ef5-a447-4603-b032-fca28b11a8ef" providerId="AD" clId="Web-{B696177D-E510-4C30-9A55-9E2632610629}" dt="2023-02-24T18:19:52.235" v="26"/>
        <pc:sldMkLst>
          <pc:docMk/>
          <pc:sldMk cId="0" sldId="265"/>
        </pc:sldMkLst>
      </pc:sldChg>
      <pc:sldChg chg="mod modShow">
        <pc:chgData name="Katre, Rahul G" userId="S::rkatre3@gatech.edu::df051ef5-a447-4603-b032-fca28b11a8ef" providerId="AD" clId="Web-{B696177D-E510-4C30-9A55-9E2632610629}" dt="2023-02-24T18:16:53.715" v="1"/>
        <pc:sldMkLst>
          <pc:docMk/>
          <pc:sldMk cId="0" sldId="266"/>
        </pc:sldMkLst>
      </pc:sldChg>
      <pc:sldChg chg="mod modShow">
        <pc:chgData name="Katre, Rahul G" userId="S::rkatre3@gatech.edu::df051ef5-a447-4603-b032-fca28b11a8ef" providerId="AD" clId="Web-{B696177D-E510-4C30-9A55-9E2632610629}" dt="2023-02-24T18:38:03.088" v="883"/>
        <pc:sldMkLst>
          <pc:docMk/>
          <pc:sldMk cId="0" sldId="267"/>
        </pc:sldMkLst>
      </pc:sldChg>
      <pc:sldChg chg="mod modShow">
        <pc:chgData name="Katre, Rahul G" userId="S::rkatre3@gatech.edu::df051ef5-a447-4603-b032-fca28b11a8ef" providerId="AD" clId="Web-{B696177D-E510-4C30-9A55-9E2632610629}" dt="2023-02-24T18:16:54.075" v="3"/>
        <pc:sldMkLst>
          <pc:docMk/>
          <pc:sldMk cId="0" sldId="268"/>
        </pc:sldMkLst>
      </pc:sldChg>
      <pc:sldChg chg="mod modShow">
        <pc:chgData name="Katre, Rahul G" userId="S::rkatre3@gatech.edu::df051ef5-a447-4603-b032-fca28b11a8ef" providerId="AD" clId="Web-{B696177D-E510-4C30-9A55-9E2632610629}" dt="2023-02-24T18:16:54.231" v="4"/>
        <pc:sldMkLst>
          <pc:docMk/>
          <pc:sldMk cId="0" sldId="269"/>
        </pc:sldMkLst>
      </pc:sldChg>
      <pc:sldChg chg="mod modShow">
        <pc:chgData name="Katre, Rahul G" userId="S::rkatre3@gatech.edu::df051ef5-a447-4603-b032-fca28b11a8ef" providerId="AD" clId="Web-{B696177D-E510-4C30-9A55-9E2632610629}" dt="2023-02-24T18:16:54.387" v="5"/>
        <pc:sldMkLst>
          <pc:docMk/>
          <pc:sldMk cId="0" sldId="270"/>
        </pc:sldMkLst>
      </pc:sldChg>
      <pc:sldChg chg="mod modShow">
        <pc:chgData name="Katre, Rahul G" userId="S::rkatre3@gatech.edu::df051ef5-a447-4603-b032-fca28b11a8ef" providerId="AD" clId="Web-{B696177D-E510-4C30-9A55-9E2632610629}" dt="2023-02-24T18:16:54.559" v="6"/>
        <pc:sldMkLst>
          <pc:docMk/>
          <pc:sldMk cId="0" sldId="271"/>
        </pc:sldMkLst>
      </pc:sldChg>
      <pc:sldChg chg="mod modShow">
        <pc:chgData name="Katre, Rahul G" userId="S::rkatre3@gatech.edu::df051ef5-a447-4603-b032-fca28b11a8ef" providerId="AD" clId="Web-{B696177D-E510-4C30-9A55-9E2632610629}" dt="2023-02-24T18:16:54.700" v="7"/>
        <pc:sldMkLst>
          <pc:docMk/>
          <pc:sldMk cId="0" sldId="272"/>
        </pc:sldMkLst>
      </pc:sldChg>
      <pc:sldChg chg="mod modShow">
        <pc:chgData name="Katre, Rahul G" userId="S::rkatre3@gatech.edu::df051ef5-a447-4603-b032-fca28b11a8ef" providerId="AD" clId="Web-{B696177D-E510-4C30-9A55-9E2632610629}" dt="2023-02-24T18:16:54.871" v="8"/>
        <pc:sldMkLst>
          <pc:docMk/>
          <pc:sldMk cId="0" sldId="273"/>
        </pc:sldMkLst>
      </pc:sldChg>
      <pc:sldChg chg="mod modShow">
        <pc:chgData name="Katre, Rahul G" userId="S::rkatre3@gatech.edu::df051ef5-a447-4603-b032-fca28b11a8ef" providerId="AD" clId="Web-{B696177D-E510-4C30-9A55-9E2632610629}" dt="2023-02-24T18:16:55.012" v="9"/>
        <pc:sldMkLst>
          <pc:docMk/>
          <pc:sldMk cId="0" sldId="274"/>
        </pc:sldMkLst>
      </pc:sldChg>
      <pc:sldChg chg="mod modShow">
        <pc:chgData name="Katre, Rahul G" userId="S::rkatre3@gatech.edu::df051ef5-a447-4603-b032-fca28b11a8ef" providerId="AD" clId="Web-{B696177D-E510-4C30-9A55-9E2632610629}" dt="2023-02-24T18:16:55.184" v="10"/>
        <pc:sldMkLst>
          <pc:docMk/>
          <pc:sldMk cId="0" sldId="275"/>
        </pc:sldMkLst>
      </pc:sldChg>
      <pc:sldChg chg="modSp">
        <pc:chgData name="Katre, Rahul G" userId="S::rkatre3@gatech.edu::df051ef5-a447-4603-b032-fca28b11a8ef" providerId="AD" clId="Web-{B696177D-E510-4C30-9A55-9E2632610629}" dt="2023-02-24T18:32:59.675" v="726" actId="20577"/>
        <pc:sldMkLst>
          <pc:docMk/>
          <pc:sldMk cId="0" sldId="276"/>
        </pc:sldMkLst>
        <pc:spChg chg="mod">
          <ac:chgData name="Katre, Rahul G" userId="S::rkatre3@gatech.edu::df051ef5-a447-4603-b032-fca28b11a8ef" providerId="AD" clId="Web-{B696177D-E510-4C30-9A55-9E2632610629}" dt="2023-02-24T18:32:59.675" v="726" actId="20577"/>
          <ac:spMkLst>
            <pc:docMk/>
            <pc:sldMk cId="0" sldId="276"/>
            <ac:spMk id="586" creationId="{00000000-0000-0000-0000-000000000000}"/>
          </ac:spMkLst>
        </pc:spChg>
      </pc:sldChg>
      <pc:sldChg chg="addSp delSp modSp ord modNotes">
        <pc:chgData name="Katre, Rahul G" userId="S::rkatre3@gatech.edu::df051ef5-a447-4603-b032-fca28b11a8ef" providerId="AD" clId="Web-{B696177D-E510-4C30-9A55-9E2632610629}" dt="2023-02-24T18:40:01.388" v="957"/>
        <pc:sldMkLst>
          <pc:docMk/>
          <pc:sldMk cId="0" sldId="277"/>
        </pc:sldMkLst>
        <pc:spChg chg="mod">
          <ac:chgData name="Katre, Rahul G" userId="S::rkatre3@gatech.edu::df051ef5-a447-4603-b032-fca28b11a8ef" providerId="AD" clId="Web-{B696177D-E510-4C30-9A55-9E2632610629}" dt="2023-02-24T18:23:18.224" v="216" actId="20577"/>
          <ac:spMkLst>
            <pc:docMk/>
            <pc:sldMk cId="0" sldId="277"/>
            <ac:spMk id="593" creationId="{00000000-0000-0000-0000-000000000000}"/>
          </ac:spMkLst>
        </pc:spChg>
        <pc:spChg chg="mod">
          <ac:chgData name="Katre, Rahul G" userId="S::rkatre3@gatech.edu::df051ef5-a447-4603-b032-fca28b11a8ef" providerId="AD" clId="Web-{B696177D-E510-4C30-9A55-9E2632610629}" dt="2023-02-24T18:39:50.888" v="956" actId="20577"/>
          <ac:spMkLst>
            <pc:docMk/>
            <pc:sldMk cId="0" sldId="277"/>
            <ac:spMk id="594" creationId="{00000000-0000-0000-0000-000000000000}"/>
          </ac:spMkLst>
        </pc:spChg>
        <pc:picChg chg="add del mod">
          <ac:chgData name="Katre, Rahul G" userId="S::rkatre3@gatech.edu::df051ef5-a447-4603-b032-fca28b11a8ef" providerId="AD" clId="Web-{B696177D-E510-4C30-9A55-9E2632610629}" dt="2023-02-24T18:26:27.619" v="260"/>
          <ac:picMkLst>
            <pc:docMk/>
            <pc:sldMk cId="0" sldId="277"/>
            <ac:picMk id="2" creationId="{DC04D361-66B5-6A29-EF96-B1E1A13F15FE}"/>
          </ac:picMkLst>
        </pc:picChg>
        <pc:picChg chg="add mod">
          <ac:chgData name="Katre, Rahul G" userId="S::rkatre3@gatech.edu::df051ef5-a447-4603-b032-fca28b11a8ef" providerId="AD" clId="Web-{B696177D-E510-4C30-9A55-9E2632610629}" dt="2023-02-24T18:27:22.917" v="265" actId="14100"/>
          <ac:picMkLst>
            <pc:docMk/>
            <pc:sldMk cId="0" sldId="277"/>
            <ac:picMk id="3" creationId="{35FEA66A-2408-0D73-2D3A-3452697E44E1}"/>
          </ac:picMkLst>
        </pc:picChg>
        <pc:picChg chg="del">
          <ac:chgData name="Katre, Rahul G" userId="S::rkatre3@gatech.edu::df051ef5-a447-4603-b032-fca28b11a8ef" providerId="AD" clId="Web-{B696177D-E510-4C30-9A55-9E2632610629}" dt="2023-02-24T18:23:56.366" v="250"/>
          <ac:picMkLst>
            <pc:docMk/>
            <pc:sldMk cId="0" sldId="277"/>
            <ac:picMk id="592" creationId="{00000000-0000-0000-0000-000000000000}"/>
          </ac:picMkLst>
        </pc:picChg>
      </pc:sldChg>
      <pc:sldChg chg="modSp del">
        <pc:chgData name="Katre, Rahul G" userId="S::rkatre3@gatech.edu::df051ef5-a447-4603-b032-fca28b11a8ef" providerId="AD" clId="Web-{B696177D-E510-4C30-9A55-9E2632610629}" dt="2023-02-24T18:33:19.629" v="728"/>
        <pc:sldMkLst>
          <pc:docMk/>
          <pc:sldMk cId="4197386743" sldId="279"/>
        </pc:sldMkLst>
        <pc:spChg chg="mod">
          <ac:chgData name="Katre, Rahul G" userId="S::rkatre3@gatech.edu::df051ef5-a447-4603-b032-fca28b11a8ef" providerId="AD" clId="Web-{B696177D-E510-4C30-9A55-9E2632610629}" dt="2023-02-24T18:33:14.957" v="727" actId="20577"/>
          <ac:spMkLst>
            <pc:docMk/>
            <pc:sldMk cId="4197386743" sldId="279"/>
            <ac:spMk id="2" creationId="{F9EFCDC5-F568-CF2A-997A-5B9032E8EBF3}"/>
          </ac:spMkLst>
        </pc:spChg>
      </pc:sldChg>
      <pc:sldChg chg="new del">
        <pc:chgData name="Katre, Rahul G" userId="S::rkatre3@gatech.edu::df051ef5-a447-4603-b032-fca28b11a8ef" providerId="AD" clId="Web-{B696177D-E510-4C30-9A55-9E2632610629}" dt="2023-02-24T18:17:09.653" v="14"/>
        <pc:sldMkLst>
          <pc:docMk/>
          <pc:sldMk cId="7898197" sldId="280"/>
        </pc:sldMkLst>
      </pc:sldChg>
      <pc:sldChg chg="modSp add ord replId">
        <pc:chgData name="Katre, Rahul G" userId="S::rkatre3@gatech.edu::df051ef5-a447-4603-b032-fca28b11a8ef" providerId="AD" clId="Web-{B696177D-E510-4C30-9A55-9E2632610629}" dt="2023-02-24T18:37:51.151" v="881" actId="20577"/>
        <pc:sldMkLst>
          <pc:docMk/>
          <pc:sldMk cId="2327403250" sldId="281"/>
        </pc:sldMkLst>
        <pc:spChg chg="mod">
          <ac:chgData name="Katre, Rahul G" userId="S::rkatre3@gatech.edu::df051ef5-a447-4603-b032-fca28b11a8ef" providerId="AD" clId="Web-{B696177D-E510-4C30-9A55-9E2632610629}" dt="2023-02-24T18:37:51.151" v="881" actId="20577"/>
          <ac:spMkLst>
            <pc:docMk/>
            <pc:sldMk cId="2327403250" sldId="281"/>
            <ac:spMk id="2" creationId="{F9EFCDC5-F568-CF2A-997A-5B9032E8EBF3}"/>
          </ac:spMkLst>
        </pc:spChg>
        <pc:spChg chg="mod">
          <ac:chgData name="Katre, Rahul G" userId="S::rkatre3@gatech.edu::df051ef5-a447-4603-b032-fca28b11a8ef" providerId="AD" clId="Web-{B696177D-E510-4C30-9A55-9E2632610629}" dt="2023-02-24T18:34:50.959" v="811" actId="20577"/>
          <ac:spMkLst>
            <pc:docMk/>
            <pc:sldMk cId="2327403250" sldId="281"/>
            <ac:spMk id="3" creationId="{25E8B40C-5CAF-1261-9024-2E49A2CC5E92}"/>
          </ac:spMkLst>
        </pc:spChg>
      </pc:sldChg>
      <pc:sldChg chg="addSp modSp new">
        <pc:chgData name="Katre, Rahul G" userId="S::rkatre3@gatech.edu::df051ef5-a447-4603-b032-fca28b11a8ef" providerId="AD" clId="Web-{B696177D-E510-4C30-9A55-9E2632610629}" dt="2023-02-24T18:40:30.779" v="971" actId="20577"/>
        <pc:sldMkLst>
          <pc:docMk/>
          <pc:sldMk cId="1016888359" sldId="282"/>
        </pc:sldMkLst>
        <pc:spChg chg="mod">
          <ac:chgData name="Katre, Rahul G" userId="S::rkatre3@gatech.edu::df051ef5-a447-4603-b032-fca28b11a8ef" providerId="AD" clId="Web-{B696177D-E510-4C30-9A55-9E2632610629}" dt="2023-02-24T18:27:53.387" v="275" actId="20577"/>
          <ac:spMkLst>
            <pc:docMk/>
            <pc:sldMk cId="1016888359" sldId="282"/>
            <ac:spMk id="2" creationId="{719411F8-A108-132A-7481-950B5F8AADCE}"/>
          </ac:spMkLst>
        </pc:spChg>
        <pc:spChg chg="mod">
          <ac:chgData name="Katre, Rahul G" userId="S::rkatre3@gatech.edu::df051ef5-a447-4603-b032-fca28b11a8ef" providerId="AD" clId="Web-{B696177D-E510-4C30-9A55-9E2632610629}" dt="2023-02-24T18:40:30.779" v="971" actId="20577"/>
          <ac:spMkLst>
            <pc:docMk/>
            <pc:sldMk cId="1016888359" sldId="282"/>
            <ac:spMk id="3" creationId="{49E3D3BF-5C93-A1A2-2BD8-648526FFAC0F}"/>
          </ac:spMkLst>
        </pc:spChg>
        <pc:picChg chg="add mod">
          <ac:chgData name="Katre, Rahul G" userId="S::rkatre3@gatech.edu::df051ef5-a447-4603-b032-fca28b11a8ef" providerId="AD" clId="Web-{B696177D-E510-4C30-9A55-9E2632610629}" dt="2023-02-24T18:24:33.554" v="256" actId="14100"/>
          <ac:picMkLst>
            <pc:docMk/>
            <pc:sldMk cId="1016888359" sldId="282"/>
            <ac:picMk id="5" creationId="{A89D76BD-2FDA-1662-C1BD-853B29EA15AF}"/>
          </ac:picMkLst>
        </pc:picChg>
      </pc:sldChg>
      <pc:sldChg chg="new del">
        <pc:chgData name="Katre, Rahul G" userId="S::rkatre3@gatech.edu::df051ef5-a447-4603-b032-fca28b11a8ef" providerId="AD" clId="Web-{B696177D-E510-4C30-9A55-9E2632610629}" dt="2023-02-24T18:24:08.803" v="252"/>
        <pc:sldMkLst>
          <pc:docMk/>
          <pc:sldMk cId="2677155913" sldId="282"/>
        </pc:sldMkLst>
      </pc:sldChg>
      <pc:sldChg chg="add ord replId">
        <pc:chgData name="Katre, Rahul G" userId="S::rkatre3@gatech.edu::df051ef5-a447-4603-b032-fca28b11a8ef" providerId="AD" clId="Web-{B696177D-E510-4C30-9A55-9E2632610629}" dt="2023-02-24T18:38:08.104" v="884"/>
        <pc:sldMkLst>
          <pc:docMk/>
          <pc:sldMk cId="2340250578" sldId="283"/>
        </pc:sldMkLst>
      </pc:sldChg>
    </pc:docChg>
  </pc:docChgLst>
  <pc:docChgLst>
    <pc:chgData name="Misra, Shivank" userId="S::smisra60@gatech.edu::542b0bcd-7f1a-4d84-9f53-c804b8235506" providerId="AD" clId="Web-{76D84138-8245-4A50-8B9E-11C1001C6CB2}"/>
    <pc:docChg chg="modSld">
      <pc:chgData name="Misra, Shivank" userId="S::smisra60@gatech.edu::542b0bcd-7f1a-4d84-9f53-c804b8235506" providerId="AD" clId="Web-{76D84138-8245-4A50-8B9E-11C1001C6CB2}" dt="2023-04-20T06:03:51.020" v="406" actId="20577"/>
      <pc:docMkLst>
        <pc:docMk/>
      </pc:docMkLst>
      <pc:sldChg chg="modNotes">
        <pc:chgData name="Misra, Shivank" userId="S::smisra60@gatech.edu::542b0bcd-7f1a-4d84-9f53-c804b8235506" providerId="AD" clId="Web-{76D84138-8245-4A50-8B9E-11C1001C6CB2}" dt="2023-04-20T05:27:19.566" v="1"/>
        <pc:sldMkLst>
          <pc:docMk/>
          <pc:sldMk cId="1771457263" sldId="284"/>
        </pc:sldMkLst>
      </pc:sldChg>
      <pc:sldChg chg="modSp modNotes">
        <pc:chgData name="Misra, Shivank" userId="S::smisra60@gatech.edu::542b0bcd-7f1a-4d84-9f53-c804b8235506" providerId="AD" clId="Web-{76D84138-8245-4A50-8B9E-11C1001C6CB2}" dt="2023-04-20T06:03:51.020" v="406" actId="20577"/>
        <pc:sldMkLst>
          <pc:docMk/>
          <pc:sldMk cId="1273867998" sldId="287"/>
        </pc:sldMkLst>
        <pc:spChg chg="mod">
          <ac:chgData name="Misra, Shivank" userId="S::smisra60@gatech.edu::542b0bcd-7f1a-4d84-9f53-c804b8235506" providerId="AD" clId="Web-{76D84138-8245-4A50-8B9E-11C1001C6CB2}" dt="2023-04-20T06:03:51.020" v="406" actId="20577"/>
          <ac:spMkLst>
            <pc:docMk/>
            <pc:sldMk cId="1273867998" sldId="287"/>
            <ac:spMk id="3" creationId="{D7186A4E-A667-4B88-FFF0-E61D356E5240}"/>
          </ac:spMkLst>
        </pc:spChg>
      </pc:sldChg>
    </pc:docChg>
  </pc:docChgLst>
  <pc:docChgLst>
    <pc:chgData clId="Web-{50EC584F-09AD-4DED-9ADE-57F6948AEB5B}"/>
    <pc:docChg chg="modSld">
      <pc:chgData name="" userId="" providerId="" clId="Web-{50EC584F-09AD-4DED-9ADE-57F6948AEB5B}" dt="2023-02-10T19:20:30.465" v="0" actId="20577"/>
      <pc:docMkLst>
        <pc:docMk/>
      </pc:docMkLst>
      <pc:sldChg chg="modSp">
        <pc:chgData name="" userId="" providerId="" clId="Web-{50EC584F-09AD-4DED-9ADE-57F6948AEB5B}" dt="2023-02-10T19:20:30.465" v="0" actId="20577"/>
        <pc:sldMkLst>
          <pc:docMk/>
          <pc:sldMk cId="0" sldId="256"/>
        </pc:sldMkLst>
        <pc:spChg chg="mod">
          <ac:chgData name="" userId="" providerId="" clId="Web-{50EC584F-09AD-4DED-9ADE-57F6948AEB5B}" dt="2023-02-10T19:20:30.465" v="0" actId="20577"/>
          <ac:spMkLst>
            <pc:docMk/>
            <pc:sldMk cId="0" sldId="256"/>
            <ac:spMk id="80" creationId="{00000000-0000-0000-0000-000000000000}"/>
          </ac:spMkLst>
        </pc:spChg>
      </pc:sldChg>
    </pc:docChg>
  </pc:docChgLst>
  <pc:docChgLst>
    <pc:chgData name="Katre, Rahul G" userId="S::rkatre3@gatech.edu::df051ef5-a447-4603-b032-fca28b11a8ef" providerId="AD" clId="Web-{280DBFBF-B256-B338-E574-C32DE8029531}"/>
    <pc:docChg chg="addSld delSld modSld sldOrd">
      <pc:chgData name="Katre, Rahul G" userId="S::rkatre3@gatech.edu::df051ef5-a447-4603-b032-fca28b11a8ef" providerId="AD" clId="Web-{280DBFBF-B256-B338-E574-C32DE8029531}" dt="2023-04-20T14:34:10.218" v="25"/>
      <pc:docMkLst>
        <pc:docMk/>
      </pc:docMkLst>
      <pc:sldChg chg="addSp delSp modSp">
        <pc:chgData name="Katre, Rahul G" userId="S::rkatre3@gatech.edu::df051ef5-a447-4603-b032-fca28b11a8ef" providerId="AD" clId="Web-{280DBFBF-B256-B338-E574-C32DE8029531}" dt="2023-04-20T14:24:30.566" v="17" actId="1076"/>
        <pc:sldMkLst>
          <pc:docMk/>
          <pc:sldMk cId="0" sldId="261"/>
        </pc:sldMkLst>
        <pc:spChg chg="mod">
          <ac:chgData name="Katre, Rahul G" userId="S::rkatre3@gatech.edu::df051ef5-a447-4603-b032-fca28b11a8ef" providerId="AD" clId="Web-{280DBFBF-B256-B338-E574-C32DE8029531}" dt="2023-04-20T14:23:56.985" v="12" actId="20577"/>
          <ac:spMkLst>
            <pc:docMk/>
            <pc:sldMk cId="0" sldId="261"/>
            <ac:spMk id="116" creationId="{00000000-0000-0000-0000-000000000000}"/>
          </ac:spMkLst>
        </pc:spChg>
        <pc:picChg chg="add mod modCrop">
          <ac:chgData name="Katre, Rahul G" userId="S::rkatre3@gatech.edu::df051ef5-a447-4603-b032-fca28b11a8ef" providerId="AD" clId="Web-{280DBFBF-B256-B338-E574-C32DE8029531}" dt="2023-04-20T14:24:30.566" v="17" actId="1076"/>
          <ac:picMkLst>
            <pc:docMk/>
            <pc:sldMk cId="0" sldId="261"/>
            <ac:picMk id="2" creationId="{1E250AB4-749A-9843-4F3D-D09C3AA0CF76}"/>
          </ac:picMkLst>
        </pc:picChg>
        <pc:picChg chg="del">
          <ac:chgData name="Katre, Rahul G" userId="S::rkatre3@gatech.edu::df051ef5-a447-4603-b032-fca28b11a8ef" providerId="AD" clId="Web-{280DBFBF-B256-B338-E574-C32DE8029531}" dt="2023-04-20T14:23:40.078" v="2"/>
          <ac:picMkLst>
            <pc:docMk/>
            <pc:sldMk cId="0" sldId="261"/>
            <ac:picMk id="117" creationId="{00000000-0000-0000-0000-000000000000}"/>
          </ac:picMkLst>
        </pc:picChg>
      </pc:sldChg>
      <pc:sldChg chg="ord">
        <pc:chgData name="Katre, Rahul G" userId="S::rkatre3@gatech.edu::df051ef5-a447-4603-b032-fca28b11a8ef" providerId="AD" clId="Web-{280DBFBF-B256-B338-E574-C32DE8029531}" dt="2023-04-20T14:24:38.832" v="18"/>
        <pc:sldMkLst>
          <pc:docMk/>
          <pc:sldMk cId="0" sldId="262"/>
        </pc:sldMkLst>
      </pc:sldChg>
      <pc:sldChg chg="add del ord">
        <pc:chgData name="Katre, Rahul G" userId="S::rkatre3@gatech.edu::df051ef5-a447-4603-b032-fca28b11a8ef" providerId="AD" clId="Web-{280DBFBF-B256-B338-E574-C32DE8029531}" dt="2023-04-20T14:25:07.459" v="21"/>
        <pc:sldMkLst>
          <pc:docMk/>
          <pc:sldMk cId="0" sldId="276"/>
        </pc:sldMkLst>
      </pc:sldChg>
      <pc:sldChg chg="ord">
        <pc:chgData name="Katre, Rahul G" userId="S::rkatre3@gatech.edu::df051ef5-a447-4603-b032-fca28b11a8ef" providerId="AD" clId="Web-{280DBFBF-B256-B338-E574-C32DE8029531}" dt="2023-04-20T14:17:32.004" v="1"/>
        <pc:sldMkLst>
          <pc:docMk/>
          <pc:sldMk cId="0" sldId="277"/>
        </pc:sldMkLst>
      </pc:sldChg>
      <pc:sldChg chg="new del">
        <pc:chgData name="Katre, Rahul G" userId="S::rkatre3@gatech.edu::df051ef5-a447-4603-b032-fca28b11a8ef" providerId="AD" clId="Web-{280DBFBF-B256-B338-E574-C32DE8029531}" dt="2023-04-20T14:34:10.218" v="25"/>
        <pc:sldMkLst>
          <pc:docMk/>
          <pc:sldMk cId="833327194" sldId="290"/>
        </pc:sldMkLst>
      </pc:sldChg>
      <pc:sldChg chg="new del">
        <pc:chgData name="Katre, Rahul G" userId="S::rkatre3@gatech.edu::df051ef5-a447-4603-b032-fca28b11a8ef" providerId="AD" clId="Web-{280DBFBF-B256-B338-E574-C32DE8029531}" dt="2023-04-20T14:34:07.687" v="24"/>
        <pc:sldMkLst>
          <pc:docMk/>
          <pc:sldMk cId="3683326685" sldId="291"/>
        </pc:sldMkLst>
      </pc:sldChg>
    </pc:docChg>
  </pc:docChgLst>
</pc:chgInfo>
</file>

<file path=ppt/comments/modernComment_102_0.xml><?xml version="1.0" encoding="utf-8"?>
<p188:cmLst xmlns:a="http://schemas.openxmlformats.org/drawingml/2006/main" xmlns:r="http://schemas.openxmlformats.org/officeDocument/2006/relationships" xmlns:p188="http://schemas.microsoft.com/office/powerpoint/2018/8/main">
  <p188:cm id="{08B7E8D7-E20E-4C36-893F-34853E1C24FB}" authorId="{A9799D36-DFF8-D784-82B0-C86A4A02A959}" created="2023-04-17T14:53:47.050">
    <ac:txMkLst xmlns:ac="http://schemas.microsoft.com/office/drawing/2013/main/command">
      <pc:docMk xmlns:pc="http://schemas.microsoft.com/office/powerpoint/2013/main/command"/>
      <pc:sldMk xmlns:pc="http://schemas.microsoft.com/office/powerpoint/2013/main/command" cId="0" sldId="258"/>
      <ac:spMk id="93" creationId="{00000000-0000-0000-0000-000000000000}"/>
      <ac:txMk cp="0" len="8">
        <ac:context len="9" hash="3352279178"/>
      </ac:txMk>
    </ac:txMkLst>
    <p188:pos x="1358770" y="332403"/>
    <p188:txBody>
      <a:bodyPr/>
      <a:lstStyle/>
      <a:p>
        <a:r>
          <a:rPr lang="en-US"/>
          <a:t>Nikola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050c4f6cb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
        <p:nvSpPr>
          <p:cNvPr id="77" name="Google Shape;77;g1050c4f6cb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Mithun</a:t>
            </a:r>
          </a:p>
        </p:txBody>
      </p:sp>
    </p:spTree>
    <p:extLst>
      <p:ext uri="{BB962C8B-B14F-4D97-AF65-F5344CB8AC3E}">
        <p14:creationId xmlns:p14="http://schemas.microsoft.com/office/powerpoint/2010/main" val="349304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a02c534f3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a02c534f3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7f6c3b0d4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7f6c3b0d4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Rahul Katre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7f6c3b0d41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7f6c3b0d41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7f6c3b0d41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7f6c3b0d41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7f6c3b0d41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7f6c3b0d41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7f6c3b0d41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7f6c3b0d41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7f6c3b0d41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7f6c3b0d41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7f6c3b0d41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7f6c3b0d41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7f6c3b0d41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7f6c3b0d4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66f71105f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66f71105f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7f6c3b0d4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7f6c3b0d4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7f6c3b0d41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7f6c3b0d41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7f6c3b0d41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7f6c3b0d41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7f6c3b0d41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7f6c3b0d41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a02c534f3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a02c534f3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Prakhar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Sai M</a:t>
            </a:r>
          </a:p>
        </p:txBody>
      </p:sp>
    </p:spTree>
    <p:extLst>
      <p:ext uri="{BB962C8B-B14F-4D97-AF65-F5344CB8AC3E}">
        <p14:creationId xmlns:p14="http://schemas.microsoft.com/office/powerpoint/2010/main" val="1168545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Shivank</a:t>
            </a:r>
            <a:endParaRPr lang="en-US"/>
          </a:p>
        </p:txBody>
      </p:sp>
    </p:spTree>
    <p:extLst>
      <p:ext uri="{BB962C8B-B14F-4D97-AF65-F5344CB8AC3E}">
        <p14:creationId xmlns:p14="http://schemas.microsoft.com/office/powerpoint/2010/main" val="225068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62371866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Rahul Katre</a:t>
            </a:r>
            <a:endParaRPr/>
          </a:p>
        </p:txBody>
      </p:sp>
      <p:sp>
        <p:nvSpPr>
          <p:cNvPr id="597" name="Google Shape;597;g162371866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6688e122c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6688e122c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7ada362f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7ada362f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5318ced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25318ced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Vidit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623718661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623718661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Niha </a:t>
            </a:r>
            <a:r>
              <a:rPr lang="en" err="1"/>
              <a:t>Yendamuri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7f6c3b0d4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7f6c3b0d4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Prabhav Gupta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7f6c3b0d4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7f6c3b0d4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7f6c3b0d41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7f6c3b0d41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15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2"/>
          <p:cNvSpPr txBox="1">
            <a:spLocks noGrp="1"/>
          </p:cNvSpPr>
          <p:nvPr>
            <p:ph type="body" idx="1"/>
          </p:nvPr>
        </p:nvSpPr>
        <p:spPr>
          <a:xfrm>
            <a:off x="285750" y="911614"/>
            <a:ext cx="8572500" cy="3169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03057"/>
              </a:buClr>
              <a:buSzPts val="1400"/>
              <a:buChar char="•"/>
              <a:defRPr/>
            </a:lvl1pPr>
            <a:lvl2pPr marL="914400" lvl="1" indent="-317500" algn="l">
              <a:lnSpc>
                <a:spcPct val="90000"/>
              </a:lnSpc>
              <a:spcBef>
                <a:spcPts val="400"/>
              </a:spcBef>
              <a:spcAft>
                <a:spcPts val="0"/>
              </a:spcAft>
              <a:buClr>
                <a:srgbClr val="003057"/>
              </a:buClr>
              <a:buSzPts val="1400"/>
              <a:buChar char="•"/>
              <a:defRPr/>
            </a:lvl2pPr>
            <a:lvl3pPr marL="1371600" lvl="2" indent="-317500" algn="l">
              <a:lnSpc>
                <a:spcPct val="90000"/>
              </a:lnSpc>
              <a:spcBef>
                <a:spcPts val="400"/>
              </a:spcBef>
              <a:spcAft>
                <a:spcPts val="0"/>
              </a:spcAft>
              <a:buClr>
                <a:srgbClr val="003057"/>
              </a:buClr>
              <a:buSzPts val="1400"/>
              <a:buChar char="•"/>
              <a:defRPr/>
            </a:lvl3pPr>
            <a:lvl4pPr marL="1828800" lvl="3" indent="-317500" algn="l">
              <a:lnSpc>
                <a:spcPct val="90000"/>
              </a:lnSpc>
              <a:spcBef>
                <a:spcPts val="400"/>
              </a:spcBef>
              <a:spcAft>
                <a:spcPts val="0"/>
              </a:spcAft>
              <a:buClr>
                <a:srgbClr val="003057"/>
              </a:buClr>
              <a:buSzPts val="1400"/>
              <a:buChar char="•"/>
              <a:defRPr/>
            </a:lvl4pPr>
            <a:lvl5pPr marL="2286000" lvl="4" indent="-317500" algn="l">
              <a:lnSpc>
                <a:spcPct val="90000"/>
              </a:lnSpc>
              <a:spcBef>
                <a:spcPts val="400"/>
              </a:spcBef>
              <a:spcAft>
                <a:spcPts val="0"/>
              </a:spcAft>
              <a:buClr>
                <a:srgbClr val="003057"/>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 name="Google Shape;13;p2"/>
          <p:cNvSpPr txBox="1">
            <a:spLocks noGrp="1"/>
          </p:cNvSpPr>
          <p:nvPr>
            <p:ph type="dt" idx="10"/>
          </p:nvPr>
        </p:nvSpPr>
        <p:spPr>
          <a:xfrm>
            <a:off x="285750" y="4080851"/>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 name="Google Shape;14;p2"/>
          <p:cNvSpPr txBox="1">
            <a:spLocks noGrp="1"/>
          </p:cNvSpPr>
          <p:nvPr>
            <p:ph type="ftr" idx="11"/>
          </p:nvPr>
        </p:nvSpPr>
        <p:spPr>
          <a:xfrm>
            <a:off x="2344615" y="4080851"/>
            <a:ext cx="445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Google Shape;15;p2"/>
          <p:cNvSpPr txBox="1">
            <a:spLocks noGrp="1"/>
          </p:cNvSpPr>
          <p:nvPr>
            <p:ph type="sldNum" idx="12"/>
          </p:nvPr>
        </p:nvSpPr>
        <p:spPr>
          <a:xfrm>
            <a:off x="6800850" y="4080851"/>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txBox="1">
            <a:spLocks noGrp="1"/>
          </p:cNvSpPr>
          <p:nvPr>
            <p:ph type="title"/>
          </p:nvPr>
        </p:nvSpPr>
        <p:spPr>
          <a:xfrm>
            <a:off x="285750" y="150541"/>
            <a:ext cx="8572500" cy="761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A7934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8"/>
        <p:cNvGrpSpPr/>
        <p:nvPr/>
      </p:nvGrpSpPr>
      <p:grpSpPr>
        <a:xfrm>
          <a:off x="0" y="0"/>
          <a:ext cx="0" cy="0"/>
          <a:chOff x="0" y="0"/>
          <a:chExt cx="0" cy="0"/>
        </a:xfrm>
      </p:grpSpPr>
      <p:sp>
        <p:nvSpPr>
          <p:cNvPr id="69" name="Google Shape;69;p11"/>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0" name="Google Shape;70;p11"/>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71" name="Google Shape;71;p1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ctrTitle"/>
          </p:nvPr>
        </p:nvSpPr>
        <p:spPr>
          <a:xfrm>
            <a:off x="2216763" y="861884"/>
            <a:ext cx="5097000" cy="1983000"/>
          </a:xfrm>
          <a:prstGeom prst="rect">
            <a:avLst/>
          </a:prstGeom>
          <a:noFill/>
          <a:ln>
            <a:noFill/>
          </a:ln>
        </p:spPr>
        <p:txBody>
          <a:bodyPr spcFirstLastPara="1" wrap="square" lIns="68575" tIns="34275" rIns="68575" bIns="34275" anchor="b" anchorCtr="0">
            <a:normAutofit/>
          </a:bodyPr>
          <a:lstStyle>
            <a:lvl1pPr marR="0" lvl="0" algn="l" rtl="0">
              <a:lnSpc>
                <a:spcPct val="114285"/>
              </a:lnSpc>
              <a:spcBef>
                <a:spcPts val="0"/>
              </a:spcBef>
              <a:spcAft>
                <a:spcPts val="0"/>
              </a:spcAft>
              <a:buClr>
                <a:srgbClr val="003057"/>
              </a:buClr>
              <a:buSzPts val="3200"/>
              <a:buFont typeface="Roboto"/>
              <a:buNone/>
              <a:defRPr sz="3200" b="1" i="0" u="none" strike="noStrike" cap="none">
                <a:solidFill>
                  <a:srgbClr val="003057"/>
                </a:solidFill>
                <a:latin typeface="Roboto"/>
                <a:ea typeface="Roboto"/>
                <a:cs typeface="Roboto"/>
                <a:sym typeface="Robo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4" name="Google Shape;74;p12"/>
          <p:cNvSpPr txBox="1">
            <a:spLocks noGrp="1"/>
          </p:cNvSpPr>
          <p:nvPr>
            <p:ph type="subTitle" idx="1"/>
          </p:nvPr>
        </p:nvSpPr>
        <p:spPr>
          <a:xfrm>
            <a:off x="2216762" y="2844801"/>
            <a:ext cx="5097000" cy="1263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24"/>
              </a:spcBef>
              <a:spcAft>
                <a:spcPts val="0"/>
              </a:spcAft>
              <a:buClr>
                <a:srgbClr val="857437"/>
              </a:buClr>
              <a:buSzPts val="1400"/>
              <a:buFont typeface="Arial"/>
              <a:buNone/>
              <a:defRPr sz="1400" b="0" i="0" u="none" strike="noStrike" cap="none">
                <a:solidFill>
                  <a:srgbClr val="857437"/>
                </a:solidFill>
                <a:latin typeface="Roboto"/>
                <a:ea typeface="Roboto"/>
                <a:cs typeface="Roboto"/>
                <a:sym typeface="Roboto"/>
              </a:defRPr>
            </a:lvl1pPr>
            <a:lvl2pPr marR="0" lvl="1" algn="ctr" rtl="0">
              <a:spcBef>
                <a:spcPts val="3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2pPr>
            <a:lvl3pPr marR="0" lvl="2" algn="ctr" rtl="0">
              <a:spcBef>
                <a:spcPts val="3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5pPr>
            <a:lvl6pPr marR="0" lvl="5" algn="ctr" rtl="0">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6pPr>
            <a:lvl7pPr marR="0" lvl="6" algn="ctr" rtl="0">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7pPr>
            <a:lvl8pPr marR="0" lvl="7" algn="ctr" rtl="0">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8pPr>
            <a:lvl9pPr marR="0" lvl="8" algn="ctr" rtl="0">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85750" y="150541"/>
            <a:ext cx="8572500" cy="761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A7934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3"/>
          <p:cNvSpPr txBox="1">
            <a:spLocks noGrp="1"/>
          </p:cNvSpPr>
          <p:nvPr>
            <p:ph type="body" idx="1"/>
          </p:nvPr>
        </p:nvSpPr>
        <p:spPr>
          <a:xfrm>
            <a:off x="284286" y="911612"/>
            <a:ext cx="4211400" cy="3169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03057"/>
              </a:buClr>
              <a:buSzPts val="1400"/>
              <a:buChar char="•"/>
              <a:defRPr/>
            </a:lvl1pPr>
            <a:lvl2pPr marL="914400" lvl="1" indent="-317500" algn="l">
              <a:lnSpc>
                <a:spcPct val="90000"/>
              </a:lnSpc>
              <a:spcBef>
                <a:spcPts val="400"/>
              </a:spcBef>
              <a:spcAft>
                <a:spcPts val="0"/>
              </a:spcAft>
              <a:buClr>
                <a:srgbClr val="003057"/>
              </a:buClr>
              <a:buSzPts val="1400"/>
              <a:buChar char="•"/>
              <a:defRPr/>
            </a:lvl2pPr>
            <a:lvl3pPr marL="1371600" lvl="2" indent="-317500" algn="l">
              <a:lnSpc>
                <a:spcPct val="90000"/>
              </a:lnSpc>
              <a:spcBef>
                <a:spcPts val="400"/>
              </a:spcBef>
              <a:spcAft>
                <a:spcPts val="0"/>
              </a:spcAft>
              <a:buClr>
                <a:srgbClr val="003057"/>
              </a:buClr>
              <a:buSzPts val="1400"/>
              <a:buChar char="•"/>
              <a:defRPr/>
            </a:lvl3pPr>
            <a:lvl4pPr marL="1828800" lvl="3" indent="-317500" algn="l">
              <a:lnSpc>
                <a:spcPct val="90000"/>
              </a:lnSpc>
              <a:spcBef>
                <a:spcPts val="400"/>
              </a:spcBef>
              <a:spcAft>
                <a:spcPts val="0"/>
              </a:spcAft>
              <a:buClr>
                <a:srgbClr val="003057"/>
              </a:buClr>
              <a:buSzPts val="1400"/>
              <a:buChar char="•"/>
              <a:defRPr/>
            </a:lvl4pPr>
            <a:lvl5pPr marL="2286000" lvl="4" indent="-317500" algn="l">
              <a:lnSpc>
                <a:spcPct val="90000"/>
              </a:lnSpc>
              <a:spcBef>
                <a:spcPts val="400"/>
              </a:spcBef>
              <a:spcAft>
                <a:spcPts val="0"/>
              </a:spcAft>
              <a:buClr>
                <a:srgbClr val="003057"/>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Google Shape;20;p3"/>
          <p:cNvSpPr txBox="1">
            <a:spLocks noGrp="1"/>
          </p:cNvSpPr>
          <p:nvPr>
            <p:ph type="body" idx="2"/>
          </p:nvPr>
        </p:nvSpPr>
        <p:spPr>
          <a:xfrm>
            <a:off x="4648200" y="911612"/>
            <a:ext cx="4209900" cy="3169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03057"/>
              </a:buClr>
              <a:buSzPts val="1400"/>
              <a:buChar char="•"/>
              <a:defRPr/>
            </a:lvl1pPr>
            <a:lvl2pPr marL="914400" lvl="1" indent="-317500" algn="l">
              <a:lnSpc>
                <a:spcPct val="90000"/>
              </a:lnSpc>
              <a:spcBef>
                <a:spcPts val="400"/>
              </a:spcBef>
              <a:spcAft>
                <a:spcPts val="0"/>
              </a:spcAft>
              <a:buClr>
                <a:srgbClr val="003057"/>
              </a:buClr>
              <a:buSzPts val="1400"/>
              <a:buChar char="•"/>
              <a:defRPr/>
            </a:lvl2pPr>
            <a:lvl3pPr marL="1371600" lvl="2" indent="-317500" algn="l">
              <a:lnSpc>
                <a:spcPct val="90000"/>
              </a:lnSpc>
              <a:spcBef>
                <a:spcPts val="400"/>
              </a:spcBef>
              <a:spcAft>
                <a:spcPts val="0"/>
              </a:spcAft>
              <a:buClr>
                <a:srgbClr val="003057"/>
              </a:buClr>
              <a:buSzPts val="1400"/>
              <a:buChar char="•"/>
              <a:defRPr/>
            </a:lvl3pPr>
            <a:lvl4pPr marL="1828800" lvl="3" indent="-317500" algn="l">
              <a:lnSpc>
                <a:spcPct val="90000"/>
              </a:lnSpc>
              <a:spcBef>
                <a:spcPts val="400"/>
              </a:spcBef>
              <a:spcAft>
                <a:spcPts val="0"/>
              </a:spcAft>
              <a:buClr>
                <a:srgbClr val="003057"/>
              </a:buClr>
              <a:buSzPts val="1400"/>
              <a:buChar char="•"/>
              <a:defRPr/>
            </a:lvl4pPr>
            <a:lvl5pPr marL="2286000" lvl="4" indent="-317500" algn="l">
              <a:lnSpc>
                <a:spcPct val="90000"/>
              </a:lnSpc>
              <a:spcBef>
                <a:spcPts val="400"/>
              </a:spcBef>
              <a:spcAft>
                <a:spcPts val="0"/>
              </a:spcAft>
              <a:buClr>
                <a:srgbClr val="003057"/>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3"/>
          <p:cNvSpPr txBox="1">
            <a:spLocks noGrp="1"/>
          </p:cNvSpPr>
          <p:nvPr>
            <p:ph type="dt" idx="10"/>
          </p:nvPr>
        </p:nvSpPr>
        <p:spPr>
          <a:xfrm>
            <a:off x="285750" y="4080851"/>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Google Shape;22;p3"/>
          <p:cNvSpPr txBox="1">
            <a:spLocks noGrp="1"/>
          </p:cNvSpPr>
          <p:nvPr>
            <p:ph type="ftr" idx="11"/>
          </p:nvPr>
        </p:nvSpPr>
        <p:spPr>
          <a:xfrm>
            <a:off x="2344615" y="4080851"/>
            <a:ext cx="445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 name="Google Shape;23;p3"/>
          <p:cNvSpPr txBox="1">
            <a:spLocks noGrp="1"/>
          </p:cNvSpPr>
          <p:nvPr>
            <p:ph type="sldNum" idx="12"/>
          </p:nvPr>
        </p:nvSpPr>
        <p:spPr>
          <a:xfrm>
            <a:off x="6800850" y="4080851"/>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285751" y="926335"/>
            <a:ext cx="4213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003057"/>
              </a:buClr>
              <a:buSzPts val="1800"/>
              <a:buNone/>
              <a:defRPr sz="1800" b="1"/>
            </a:lvl1pPr>
            <a:lvl2pPr marL="914400" lvl="1" indent="-228600" algn="l">
              <a:lnSpc>
                <a:spcPct val="90000"/>
              </a:lnSpc>
              <a:spcBef>
                <a:spcPts val="400"/>
              </a:spcBef>
              <a:spcAft>
                <a:spcPts val="0"/>
              </a:spcAft>
              <a:buClr>
                <a:srgbClr val="003057"/>
              </a:buClr>
              <a:buSzPts val="1500"/>
              <a:buNone/>
              <a:defRPr sz="1500" b="1"/>
            </a:lvl2pPr>
            <a:lvl3pPr marL="1371600" lvl="2" indent="-228600" algn="l">
              <a:lnSpc>
                <a:spcPct val="90000"/>
              </a:lnSpc>
              <a:spcBef>
                <a:spcPts val="400"/>
              </a:spcBef>
              <a:spcAft>
                <a:spcPts val="0"/>
              </a:spcAft>
              <a:buClr>
                <a:srgbClr val="003057"/>
              </a:buClr>
              <a:buSzPts val="1400"/>
              <a:buNone/>
              <a:defRPr sz="1400" b="1"/>
            </a:lvl3pPr>
            <a:lvl4pPr marL="1828800" lvl="3" indent="-228600" algn="l">
              <a:lnSpc>
                <a:spcPct val="90000"/>
              </a:lnSpc>
              <a:spcBef>
                <a:spcPts val="400"/>
              </a:spcBef>
              <a:spcAft>
                <a:spcPts val="0"/>
              </a:spcAft>
              <a:buClr>
                <a:srgbClr val="003057"/>
              </a:buClr>
              <a:buSzPts val="1200"/>
              <a:buNone/>
              <a:defRPr sz="1200" b="1"/>
            </a:lvl4pPr>
            <a:lvl5pPr marL="2286000" lvl="4" indent="-228600" algn="l">
              <a:lnSpc>
                <a:spcPct val="90000"/>
              </a:lnSpc>
              <a:spcBef>
                <a:spcPts val="400"/>
              </a:spcBef>
              <a:spcAft>
                <a:spcPts val="0"/>
              </a:spcAft>
              <a:buClr>
                <a:srgbClr val="003057"/>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 name="Google Shape;26;p4"/>
          <p:cNvSpPr txBox="1">
            <a:spLocks noGrp="1"/>
          </p:cNvSpPr>
          <p:nvPr>
            <p:ph type="body" idx="2"/>
          </p:nvPr>
        </p:nvSpPr>
        <p:spPr>
          <a:xfrm>
            <a:off x="285751" y="1558994"/>
            <a:ext cx="4213200" cy="2521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03057"/>
              </a:buClr>
              <a:buSzPts val="1400"/>
              <a:buChar char="•"/>
              <a:defRPr/>
            </a:lvl1pPr>
            <a:lvl2pPr marL="914400" lvl="1" indent="-317500" algn="l">
              <a:lnSpc>
                <a:spcPct val="90000"/>
              </a:lnSpc>
              <a:spcBef>
                <a:spcPts val="400"/>
              </a:spcBef>
              <a:spcAft>
                <a:spcPts val="0"/>
              </a:spcAft>
              <a:buClr>
                <a:srgbClr val="003057"/>
              </a:buClr>
              <a:buSzPts val="1400"/>
              <a:buChar char="•"/>
              <a:defRPr/>
            </a:lvl2pPr>
            <a:lvl3pPr marL="1371600" lvl="2" indent="-317500" algn="l">
              <a:lnSpc>
                <a:spcPct val="90000"/>
              </a:lnSpc>
              <a:spcBef>
                <a:spcPts val="400"/>
              </a:spcBef>
              <a:spcAft>
                <a:spcPts val="0"/>
              </a:spcAft>
              <a:buClr>
                <a:srgbClr val="003057"/>
              </a:buClr>
              <a:buSzPts val="1400"/>
              <a:buChar char="•"/>
              <a:defRPr/>
            </a:lvl3pPr>
            <a:lvl4pPr marL="1828800" lvl="3" indent="-317500" algn="l">
              <a:lnSpc>
                <a:spcPct val="90000"/>
              </a:lnSpc>
              <a:spcBef>
                <a:spcPts val="400"/>
              </a:spcBef>
              <a:spcAft>
                <a:spcPts val="0"/>
              </a:spcAft>
              <a:buClr>
                <a:srgbClr val="003057"/>
              </a:buClr>
              <a:buSzPts val="1400"/>
              <a:buChar char="•"/>
              <a:defRPr/>
            </a:lvl4pPr>
            <a:lvl5pPr marL="2286000" lvl="4" indent="-317500" algn="l">
              <a:lnSpc>
                <a:spcPct val="90000"/>
              </a:lnSpc>
              <a:spcBef>
                <a:spcPts val="400"/>
              </a:spcBef>
              <a:spcAft>
                <a:spcPts val="0"/>
              </a:spcAft>
              <a:buClr>
                <a:srgbClr val="003057"/>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 name="Google Shape;27;p4"/>
          <p:cNvSpPr txBox="1">
            <a:spLocks noGrp="1"/>
          </p:cNvSpPr>
          <p:nvPr>
            <p:ph type="body" idx="3"/>
          </p:nvPr>
        </p:nvSpPr>
        <p:spPr>
          <a:xfrm>
            <a:off x="4629150" y="926335"/>
            <a:ext cx="42291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003057"/>
              </a:buClr>
              <a:buSzPts val="1800"/>
              <a:buNone/>
              <a:defRPr sz="1800" b="1"/>
            </a:lvl1pPr>
            <a:lvl2pPr marL="914400" lvl="1" indent="-228600" algn="l">
              <a:lnSpc>
                <a:spcPct val="90000"/>
              </a:lnSpc>
              <a:spcBef>
                <a:spcPts val="400"/>
              </a:spcBef>
              <a:spcAft>
                <a:spcPts val="0"/>
              </a:spcAft>
              <a:buClr>
                <a:srgbClr val="003057"/>
              </a:buClr>
              <a:buSzPts val="1500"/>
              <a:buNone/>
              <a:defRPr sz="1500" b="1"/>
            </a:lvl2pPr>
            <a:lvl3pPr marL="1371600" lvl="2" indent="-228600" algn="l">
              <a:lnSpc>
                <a:spcPct val="90000"/>
              </a:lnSpc>
              <a:spcBef>
                <a:spcPts val="400"/>
              </a:spcBef>
              <a:spcAft>
                <a:spcPts val="0"/>
              </a:spcAft>
              <a:buClr>
                <a:srgbClr val="003057"/>
              </a:buClr>
              <a:buSzPts val="1400"/>
              <a:buNone/>
              <a:defRPr sz="1400" b="1"/>
            </a:lvl3pPr>
            <a:lvl4pPr marL="1828800" lvl="3" indent="-228600" algn="l">
              <a:lnSpc>
                <a:spcPct val="90000"/>
              </a:lnSpc>
              <a:spcBef>
                <a:spcPts val="400"/>
              </a:spcBef>
              <a:spcAft>
                <a:spcPts val="0"/>
              </a:spcAft>
              <a:buClr>
                <a:srgbClr val="003057"/>
              </a:buClr>
              <a:buSzPts val="1200"/>
              <a:buNone/>
              <a:defRPr sz="1200" b="1"/>
            </a:lvl4pPr>
            <a:lvl5pPr marL="2286000" lvl="4" indent="-228600" algn="l">
              <a:lnSpc>
                <a:spcPct val="90000"/>
              </a:lnSpc>
              <a:spcBef>
                <a:spcPts val="400"/>
              </a:spcBef>
              <a:spcAft>
                <a:spcPts val="0"/>
              </a:spcAft>
              <a:buClr>
                <a:srgbClr val="003057"/>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 name="Google Shape;28;p4"/>
          <p:cNvSpPr txBox="1">
            <a:spLocks noGrp="1"/>
          </p:cNvSpPr>
          <p:nvPr>
            <p:ph type="body" idx="4"/>
          </p:nvPr>
        </p:nvSpPr>
        <p:spPr>
          <a:xfrm>
            <a:off x="4629150" y="1558994"/>
            <a:ext cx="4229100" cy="2521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03057"/>
              </a:buClr>
              <a:buSzPts val="1400"/>
              <a:buChar char="•"/>
              <a:defRPr/>
            </a:lvl1pPr>
            <a:lvl2pPr marL="914400" lvl="1" indent="-317500" algn="l">
              <a:lnSpc>
                <a:spcPct val="90000"/>
              </a:lnSpc>
              <a:spcBef>
                <a:spcPts val="400"/>
              </a:spcBef>
              <a:spcAft>
                <a:spcPts val="0"/>
              </a:spcAft>
              <a:buClr>
                <a:srgbClr val="003057"/>
              </a:buClr>
              <a:buSzPts val="1400"/>
              <a:buChar char="•"/>
              <a:defRPr/>
            </a:lvl2pPr>
            <a:lvl3pPr marL="1371600" lvl="2" indent="-317500" algn="l">
              <a:lnSpc>
                <a:spcPct val="90000"/>
              </a:lnSpc>
              <a:spcBef>
                <a:spcPts val="400"/>
              </a:spcBef>
              <a:spcAft>
                <a:spcPts val="0"/>
              </a:spcAft>
              <a:buClr>
                <a:srgbClr val="003057"/>
              </a:buClr>
              <a:buSzPts val="1400"/>
              <a:buChar char="•"/>
              <a:defRPr/>
            </a:lvl3pPr>
            <a:lvl4pPr marL="1828800" lvl="3" indent="-317500" algn="l">
              <a:lnSpc>
                <a:spcPct val="90000"/>
              </a:lnSpc>
              <a:spcBef>
                <a:spcPts val="400"/>
              </a:spcBef>
              <a:spcAft>
                <a:spcPts val="0"/>
              </a:spcAft>
              <a:buClr>
                <a:srgbClr val="003057"/>
              </a:buClr>
              <a:buSzPts val="1400"/>
              <a:buChar char="•"/>
              <a:defRPr/>
            </a:lvl4pPr>
            <a:lvl5pPr marL="2286000" lvl="4" indent="-317500" algn="l">
              <a:lnSpc>
                <a:spcPct val="90000"/>
              </a:lnSpc>
              <a:spcBef>
                <a:spcPts val="400"/>
              </a:spcBef>
              <a:spcAft>
                <a:spcPts val="0"/>
              </a:spcAft>
              <a:buClr>
                <a:srgbClr val="003057"/>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 name="Google Shape;29;p4"/>
          <p:cNvSpPr txBox="1">
            <a:spLocks noGrp="1"/>
          </p:cNvSpPr>
          <p:nvPr>
            <p:ph type="dt" idx="10"/>
          </p:nvPr>
        </p:nvSpPr>
        <p:spPr>
          <a:xfrm>
            <a:off x="285750" y="4080851"/>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0" name="Google Shape;30;p4"/>
          <p:cNvSpPr txBox="1">
            <a:spLocks noGrp="1"/>
          </p:cNvSpPr>
          <p:nvPr>
            <p:ph type="ftr" idx="11"/>
          </p:nvPr>
        </p:nvSpPr>
        <p:spPr>
          <a:xfrm>
            <a:off x="2344615" y="4080851"/>
            <a:ext cx="445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 name="Google Shape;31;p4"/>
          <p:cNvSpPr txBox="1">
            <a:spLocks noGrp="1"/>
          </p:cNvSpPr>
          <p:nvPr>
            <p:ph type="sldNum" idx="12"/>
          </p:nvPr>
        </p:nvSpPr>
        <p:spPr>
          <a:xfrm>
            <a:off x="6800850" y="4080851"/>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txBox="1">
            <a:spLocks noGrp="1"/>
          </p:cNvSpPr>
          <p:nvPr>
            <p:ph type="title"/>
          </p:nvPr>
        </p:nvSpPr>
        <p:spPr>
          <a:xfrm>
            <a:off x="285750" y="150541"/>
            <a:ext cx="8572500" cy="761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A7934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85750" y="150541"/>
            <a:ext cx="8572500" cy="761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A7934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5"/>
          <p:cNvSpPr txBox="1">
            <a:spLocks noGrp="1"/>
          </p:cNvSpPr>
          <p:nvPr>
            <p:ph type="dt" idx="10"/>
          </p:nvPr>
        </p:nvSpPr>
        <p:spPr>
          <a:xfrm>
            <a:off x="285750" y="4080851"/>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 name="Google Shape;36;p5"/>
          <p:cNvSpPr txBox="1">
            <a:spLocks noGrp="1"/>
          </p:cNvSpPr>
          <p:nvPr>
            <p:ph type="ftr" idx="11"/>
          </p:nvPr>
        </p:nvSpPr>
        <p:spPr>
          <a:xfrm>
            <a:off x="2344615" y="4080851"/>
            <a:ext cx="445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 name="Google Shape;37;p5"/>
          <p:cNvSpPr txBox="1">
            <a:spLocks noGrp="1"/>
          </p:cNvSpPr>
          <p:nvPr>
            <p:ph type="sldNum" idx="12"/>
          </p:nvPr>
        </p:nvSpPr>
        <p:spPr>
          <a:xfrm>
            <a:off x="6800850" y="4080851"/>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6"/>
          <p:cNvSpPr txBox="1">
            <a:spLocks noGrp="1"/>
          </p:cNvSpPr>
          <p:nvPr>
            <p:ph type="dt" idx="10"/>
          </p:nvPr>
        </p:nvSpPr>
        <p:spPr>
          <a:xfrm>
            <a:off x="285750" y="4080851"/>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 name="Google Shape;40;p6"/>
          <p:cNvSpPr txBox="1">
            <a:spLocks noGrp="1"/>
          </p:cNvSpPr>
          <p:nvPr>
            <p:ph type="ftr" idx="11"/>
          </p:nvPr>
        </p:nvSpPr>
        <p:spPr>
          <a:xfrm>
            <a:off x="2344615" y="4080851"/>
            <a:ext cx="445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 name="Google Shape;41;p6"/>
          <p:cNvSpPr txBox="1">
            <a:spLocks noGrp="1"/>
          </p:cNvSpPr>
          <p:nvPr>
            <p:ph type="sldNum" idx="12"/>
          </p:nvPr>
        </p:nvSpPr>
        <p:spPr>
          <a:xfrm>
            <a:off x="6800850" y="4080851"/>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285751" y="342900"/>
            <a:ext cx="2949600" cy="12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A7934B"/>
              </a:buClr>
              <a:buSzPts val="2400"/>
              <a:buFont typeface="Roboto"/>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7"/>
          <p:cNvSpPr txBox="1">
            <a:spLocks noGrp="1"/>
          </p:cNvSpPr>
          <p:nvPr>
            <p:ph type="body" idx="1"/>
          </p:nvPr>
        </p:nvSpPr>
        <p:spPr>
          <a:xfrm>
            <a:off x="3235326" y="342901"/>
            <a:ext cx="5622900" cy="40530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rgbClr val="003057"/>
              </a:buClr>
              <a:buSzPts val="2400"/>
              <a:buChar char="•"/>
              <a:defRPr sz="2400"/>
            </a:lvl1pPr>
            <a:lvl2pPr marL="914400" lvl="1" indent="-361950" algn="l">
              <a:lnSpc>
                <a:spcPct val="90000"/>
              </a:lnSpc>
              <a:spcBef>
                <a:spcPts val="400"/>
              </a:spcBef>
              <a:spcAft>
                <a:spcPts val="0"/>
              </a:spcAft>
              <a:buClr>
                <a:srgbClr val="003057"/>
              </a:buClr>
              <a:buSzPts val="2100"/>
              <a:buChar char="•"/>
              <a:defRPr sz="2100"/>
            </a:lvl2pPr>
            <a:lvl3pPr marL="1371600" lvl="2" indent="-342900" algn="l">
              <a:lnSpc>
                <a:spcPct val="90000"/>
              </a:lnSpc>
              <a:spcBef>
                <a:spcPts val="400"/>
              </a:spcBef>
              <a:spcAft>
                <a:spcPts val="0"/>
              </a:spcAft>
              <a:buClr>
                <a:srgbClr val="003057"/>
              </a:buClr>
              <a:buSzPts val="1800"/>
              <a:buChar char="•"/>
              <a:defRPr sz="1800"/>
            </a:lvl3pPr>
            <a:lvl4pPr marL="1828800" lvl="3" indent="-323850" algn="l">
              <a:lnSpc>
                <a:spcPct val="90000"/>
              </a:lnSpc>
              <a:spcBef>
                <a:spcPts val="400"/>
              </a:spcBef>
              <a:spcAft>
                <a:spcPts val="0"/>
              </a:spcAft>
              <a:buClr>
                <a:srgbClr val="003057"/>
              </a:buClr>
              <a:buSzPts val="1500"/>
              <a:buChar char="•"/>
              <a:defRPr sz="1500"/>
            </a:lvl4pPr>
            <a:lvl5pPr marL="2286000" lvl="4" indent="-323850" algn="l">
              <a:lnSpc>
                <a:spcPct val="90000"/>
              </a:lnSpc>
              <a:spcBef>
                <a:spcPts val="400"/>
              </a:spcBef>
              <a:spcAft>
                <a:spcPts val="0"/>
              </a:spcAft>
              <a:buClr>
                <a:srgbClr val="003057"/>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5" name="Google Shape;45;p7"/>
          <p:cNvSpPr txBox="1">
            <a:spLocks noGrp="1"/>
          </p:cNvSpPr>
          <p:nvPr>
            <p:ph type="body" idx="2"/>
          </p:nvPr>
        </p:nvSpPr>
        <p:spPr>
          <a:xfrm>
            <a:off x="285751" y="1706137"/>
            <a:ext cx="2949600" cy="26955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03057"/>
              </a:buClr>
              <a:buSzPts val="1200"/>
              <a:buNone/>
              <a:defRPr sz="1200"/>
            </a:lvl1pPr>
            <a:lvl2pPr marL="914400" lvl="1" indent="-228600" algn="l">
              <a:lnSpc>
                <a:spcPct val="90000"/>
              </a:lnSpc>
              <a:spcBef>
                <a:spcPts val="400"/>
              </a:spcBef>
              <a:spcAft>
                <a:spcPts val="0"/>
              </a:spcAft>
              <a:buClr>
                <a:srgbClr val="003057"/>
              </a:buClr>
              <a:buSzPts val="1100"/>
              <a:buNone/>
              <a:defRPr sz="1100"/>
            </a:lvl2pPr>
            <a:lvl3pPr marL="1371600" lvl="2" indent="-228600" algn="l">
              <a:lnSpc>
                <a:spcPct val="90000"/>
              </a:lnSpc>
              <a:spcBef>
                <a:spcPts val="400"/>
              </a:spcBef>
              <a:spcAft>
                <a:spcPts val="0"/>
              </a:spcAft>
              <a:buClr>
                <a:srgbClr val="003057"/>
              </a:buClr>
              <a:buSzPts val="900"/>
              <a:buNone/>
              <a:defRPr sz="900"/>
            </a:lvl3pPr>
            <a:lvl4pPr marL="1828800" lvl="3" indent="-228600" algn="l">
              <a:lnSpc>
                <a:spcPct val="90000"/>
              </a:lnSpc>
              <a:spcBef>
                <a:spcPts val="400"/>
              </a:spcBef>
              <a:spcAft>
                <a:spcPts val="0"/>
              </a:spcAft>
              <a:buClr>
                <a:srgbClr val="003057"/>
              </a:buClr>
              <a:buSzPts val="800"/>
              <a:buNone/>
              <a:defRPr sz="800"/>
            </a:lvl4pPr>
            <a:lvl5pPr marL="2286000" lvl="4" indent="-228600" algn="l">
              <a:lnSpc>
                <a:spcPct val="90000"/>
              </a:lnSpc>
              <a:spcBef>
                <a:spcPts val="400"/>
              </a:spcBef>
              <a:spcAft>
                <a:spcPts val="0"/>
              </a:spcAft>
              <a:buClr>
                <a:srgbClr val="003057"/>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6" name="Google Shape;46;p7"/>
          <p:cNvSpPr txBox="1">
            <a:spLocks noGrp="1"/>
          </p:cNvSpPr>
          <p:nvPr>
            <p:ph type="dt" idx="10"/>
          </p:nvPr>
        </p:nvSpPr>
        <p:spPr>
          <a:xfrm>
            <a:off x="285750" y="4080851"/>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 name="Google Shape;47;p7"/>
          <p:cNvSpPr txBox="1">
            <a:spLocks noGrp="1"/>
          </p:cNvSpPr>
          <p:nvPr>
            <p:ph type="ftr" idx="11"/>
          </p:nvPr>
        </p:nvSpPr>
        <p:spPr>
          <a:xfrm>
            <a:off x="2344615" y="4080851"/>
            <a:ext cx="445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Google Shape;48;p7"/>
          <p:cNvSpPr txBox="1">
            <a:spLocks noGrp="1"/>
          </p:cNvSpPr>
          <p:nvPr>
            <p:ph type="sldNum" idx="12"/>
          </p:nvPr>
        </p:nvSpPr>
        <p:spPr>
          <a:xfrm>
            <a:off x="6800850" y="4080851"/>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85751" y="342900"/>
            <a:ext cx="2949600" cy="12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A7934B"/>
              </a:buClr>
              <a:buSzPts val="2400"/>
              <a:buFont typeface="Roboto"/>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 name="Google Shape;51;p8"/>
          <p:cNvSpPr>
            <a:spLocks noGrp="1"/>
          </p:cNvSpPr>
          <p:nvPr>
            <p:ph type="pic" idx="2"/>
          </p:nvPr>
        </p:nvSpPr>
        <p:spPr>
          <a:xfrm>
            <a:off x="3235326" y="342901"/>
            <a:ext cx="5622900" cy="3738000"/>
          </a:xfrm>
          <a:prstGeom prst="rect">
            <a:avLst/>
          </a:prstGeom>
          <a:noFill/>
          <a:ln>
            <a:noFill/>
          </a:ln>
        </p:spPr>
      </p:sp>
      <p:sp>
        <p:nvSpPr>
          <p:cNvPr id="52" name="Google Shape;52;p8"/>
          <p:cNvSpPr txBox="1">
            <a:spLocks noGrp="1"/>
          </p:cNvSpPr>
          <p:nvPr>
            <p:ph type="body" idx="1"/>
          </p:nvPr>
        </p:nvSpPr>
        <p:spPr>
          <a:xfrm>
            <a:off x="285751" y="1706138"/>
            <a:ext cx="2949600" cy="2374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03057"/>
              </a:buClr>
              <a:buSzPts val="1200"/>
              <a:buNone/>
              <a:defRPr sz="1200"/>
            </a:lvl1pPr>
            <a:lvl2pPr marL="914400" lvl="1" indent="-228600" algn="l">
              <a:lnSpc>
                <a:spcPct val="90000"/>
              </a:lnSpc>
              <a:spcBef>
                <a:spcPts val="400"/>
              </a:spcBef>
              <a:spcAft>
                <a:spcPts val="0"/>
              </a:spcAft>
              <a:buClr>
                <a:srgbClr val="003057"/>
              </a:buClr>
              <a:buSzPts val="1100"/>
              <a:buNone/>
              <a:defRPr sz="1100"/>
            </a:lvl2pPr>
            <a:lvl3pPr marL="1371600" lvl="2" indent="-228600" algn="l">
              <a:lnSpc>
                <a:spcPct val="90000"/>
              </a:lnSpc>
              <a:spcBef>
                <a:spcPts val="400"/>
              </a:spcBef>
              <a:spcAft>
                <a:spcPts val="0"/>
              </a:spcAft>
              <a:buClr>
                <a:srgbClr val="003057"/>
              </a:buClr>
              <a:buSzPts val="900"/>
              <a:buNone/>
              <a:defRPr sz="900"/>
            </a:lvl3pPr>
            <a:lvl4pPr marL="1828800" lvl="3" indent="-228600" algn="l">
              <a:lnSpc>
                <a:spcPct val="90000"/>
              </a:lnSpc>
              <a:spcBef>
                <a:spcPts val="400"/>
              </a:spcBef>
              <a:spcAft>
                <a:spcPts val="0"/>
              </a:spcAft>
              <a:buClr>
                <a:srgbClr val="003057"/>
              </a:buClr>
              <a:buSzPts val="800"/>
              <a:buNone/>
              <a:defRPr sz="800"/>
            </a:lvl4pPr>
            <a:lvl5pPr marL="2286000" lvl="4" indent="-228600" algn="l">
              <a:lnSpc>
                <a:spcPct val="90000"/>
              </a:lnSpc>
              <a:spcBef>
                <a:spcPts val="400"/>
              </a:spcBef>
              <a:spcAft>
                <a:spcPts val="0"/>
              </a:spcAft>
              <a:buClr>
                <a:srgbClr val="003057"/>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3" name="Google Shape;53;p8"/>
          <p:cNvSpPr txBox="1">
            <a:spLocks noGrp="1"/>
          </p:cNvSpPr>
          <p:nvPr>
            <p:ph type="dt" idx="10"/>
          </p:nvPr>
        </p:nvSpPr>
        <p:spPr>
          <a:xfrm>
            <a:off x="285750" y="4080851"/>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 name="Google Shape;54;p8"/>
          <p:cNvSpPr txBox="1">
            <a:spLocks noGrp="1"/>
          </p:cNvSpPr>
          <p:nvPr>
            <p:ph type="ftr" idx="11"/>
          </p:nvPr>
        </p:nvSpPr>
        <p:spPr>
          <a:xfrm>
            <a:off x="2344615" y="4080851"/>
            <a:ext cx="445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 name="Google Shape;55;p8"/>
          <p:cNvSpPr txBox="1">
            <a:spLocks noGrp="1"/>
          </p:cNvSpPr>
          <p:nvPr>
            <p:ph type="sldNum" idx="12"/>
          </p:nvPr>
        </p:nvSpPr>
        <p:spPr>
          <a:xfrm>
            <a:off x="6800850" y="4080851"/>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285750" y="150541"/>
            <a:ext cx="8572500" cy="761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A7934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9"/>
          <p:cNvSpPr txBox="1">
            <a:spLocks noGrp="1"/>
          </p:cNvSpPr>
          <p:nvPr>
            <p:ph type="body" idx="1"/>
          </p:nvPr>
        </p:nvSpPr>
        <p:spPr>
          <a:xfrm rot="5400000">
            <a:off x="2987400" y="-1790036"/>
            <a:ext cx="3169200" cy="8572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03057"/>
              </a:buClr>
              <a:buSzPts val="1400"/>
              <a:buChar char="•"/>
              <a:defRPr/>
            </a:lvl1pPr>
            <a:lvl2pPr marL="914400" lvl="1" indent="-317500" algn="l">
              <a:lnSpc>
                <a:spcPct val="90000"/>
              </a:lnSpc>
              <a:spcBef>
                <a:spcPts val="400"/>
              </a:spcBef>
              <a:spcAft>
                <a:spcPts val="0"/>
              </a:spcAft>
              <a:buClr>
                <a:srgbClr val="003057"/>
              </a:buClr>
              <a:buSzPts val="1400"/>
              <a:buChar char="•"/>
              <a:defRPr/>
            </a:lvl2pPr>
            <a:lvl3pPr marL="1371600" lvl="2" indent="-317500" algn="l">
              <a:lnSpc>
                <a:spcPct val="90000"/>
              </a:lnSpc>
              <a:spcBef>
                <a:spcPts val="400"/>
              </a:spcBef>
              <a:spcAft>
                <a:spcPts val="0"/>
              </a:spcAft>
              <a:buClr>
                <a:srgbClr val="003057"/>
              </a:buClr>
              <a:buSzPts val="1400"/>
              <a:buChar char="•"/>
              <a:defRPr/>
            </a:lvl3pPr>
            <a:lvl4pPr marL="1828800" lvl="3" indent="-317500" algn="l">
              <a:lnSpc>
                <a:spcPct val="90000"/>
              </a:lnSpc>
              <a:spcBef>
                <a:spcPts val="400"/>
              </a:spcBef>
              <a:spcAft>
                <a:spcPts val="0"/>
              </a:spcAft>
              <a:buClr>
                <a:srgbClr val="003057"/>
              </a:buClr>
              <a:buSzPts val="1400"/>
              <a:buChar char="•"/>
              <a:defRPr/>
            </a:lvl4pPr>
            <a:lvl5pPr marL="2286000" lvl="4" indent="-317500" algn="l">
              <a:lnSpc>
                <a:spcPct val="90000"/>
              </a:lnSpc>
              <a:spcBef>
                <a:spcPts val="400"/>
              </a:spcBef>
              <a:spcAft>
                <a:spcPts val="0"/>
              </a:spcAft>
              <a:buClr>
                <a:srgbClr val="003057"/>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9"/>
          <p:cNvSpPr txBox="1">
            <a:spLocks noGrp="1"/>
          </p:cNvSpPr>
          <p:nvPr>
            <p:ph type="dt" idx="10"/>
          </p:nvPr>
        </p:nvSpPr>
        <p:spPr>
          <a:xfrm>
            <a:off x="285750" y="4080851"/>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9"/>
          <p:cNvSpPr txBox="1">
            <a:spLocks noGrp="1"/>
          </p:cNvSpPr>
          <p:nvPr>
            <p:ph type="ftr" idx="11"/>
          </p:nvPr>
        </p:nvSpPr>
        <p:spPr>
          <a:xfrm>
            <a:off x="2344615" y="4080851"/>
            <a:ext cx="445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9"/>
          <p:cNvSpPr txBox="1">
            <a:spLocks noGrp="1"/>
          </p:cNvSpPr>
          <p:nvPr>
            <p:ph type="sldNum" idx="12"/>
          </p:nvPr>
        </p:nvSpPr>
        <p:spPr>
          <a:xfrm>
            <a:off x="6800850" y="4080851"/>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rot="5400000">
            <a:off x="5692951"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A7934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0"/>
          <p:cNvSpPr txBox="1">
            <a:spLocks noGrp="1"/>
          </p:cNvSpPr>
          <p:nvPr>
            <p:ph type="body" idx="1"/>
          </p:nvPr>
        </p:nvSpPr>
        <p:spPr>
          <a:xfrm rot="5400000">
            <a:off x="1406626" y="-847106"/>
            <a:ext cx="4359000" cy="6600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03057"/>
              </a:buClr>
              <a:buSzPts val="1400"/>
              <a:buChar char="•"/>
              <a:defRPr/>
            </a:lvl1pPr>
            <a:lvl2pPr marL="914400" lvl="1" indent="-317500" algn="l">
              <a:lnSpc>
                <a:spcPct val="90000"/>
              </a:lnSpc>
              <a:spcBef>
                <a:spcPts val="400"/>
              </a:spcBef>
              <a:spcAft>
                <a:spcPts val="0"/>
              </a:spcAft>
              <a:buClr>
                <a:srgbClr val="003057"/>
              </a:buClr>
              <a:buSzPts val="1400"/>
              <a:buChar char="•"/>
              <a:defRPr/>
            </a:lvl2pPr>
            <a:lvl3pPr marL="1371600" lvl="2" indent="-317500" algn="l">
              <a:lnSpc>
                <a:spcPct val="90000"/>
              </a:lnSpc>
              <a:spcBef>
                <a:spcPts val="400"/>
              </a:spcBef>
              <a:spcAft>
                <a:spcPts val="0"/>
              </a:spcAft>
              <a:buClr>
                <a:srgbClr val="003057"/>
              </a:buClr>
              <a:buSzPts val="1400"/>
              <a:buChar char="•"/>
              <a:defRPr/>
            </a:lvl3pPr>
            <a:lvl4pPr marL="1828800" lvl="3" indent="-317500" algn="l">
              <a:lnSpc>
                <a:spcPct val="90000"/>
              </a:lnSpc>
              <a:spcBef>
                <a:spcPts val="400"/>
              </a:spcBef>
              <a:spcAft>
                <a:spcPts val="0"/>
              </a:spcAft>
              <a:buClr>
                <a:srgbClr val="003057"/>
              </a:buClr>
              <a:buSzPts val="1400"/>
              <a:buChar char="•"/>
              <a:defRPr/>
            </a:lvl4pPr>
            <a:lvl5pPr marL="2286000" lvl="4" indent="-317500" algn="l">
              <a:lnSpc>
                <a:spcPct val="90000"/>
              </a:lnSpc>
              <a:spcBef>
                <a:spcPts val="400"/>
              </a:spcBef>
              <a:spcAft>
                <a:spcPts val="0"/>
              </a:spcAft>
              <a:buClr>
                <a:srgbClr val="003057"/>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0"/>
          <p:cNvSpPr txBox="1">
            <a:spLocks noGrp="1"/>
          </p:cNvSpPr>
          <p:nvPr>
            <p:ph type="dt" idx="10"/>
          </p:nvPr>
        </p:nvSpPr>
        <p:spPr>
          <a:xfrm>
            <a:off x="285750" y="4080851"/>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0"/>
          <p:cNvSpPr txBox="1">
            <a:spLocks noGrp="1"/>
          </p:cNvSpPr>
          <p:nvPr>
            <p:ph type="ftr" idx="11"/>
          </p:nvPr>
        </p:nvSpPr>
        <p:spPr>
          <a:xfrm>
            <a:off x="2344615" y="4080851"/>
            <a:ext cx="445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0"/>
          <p:cNvSpPr txBox="1">
            <a:spLocks noGrp="1"/>
          </p:cNvSpPr>
          <p:nvPr>
            <p:ph type="sldNum" idx="12"/>
          </p:nvPr>
        </p:nvSpPr>
        <p:spPr>
          <a:xfrm>
            <a:off x="6800850" y="4080851"/>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5750" y="150541"/>
            <a:ext cx="8572500" cy="7611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A7934B"/>
              </a:buClr>
              <a:buSzPts val="2700"/>
              <a:buFont typeface="Roboto"/>
              <a:buNone/>
              <a:defRPr sz="2700" b="1" i="0" u="none" strike="noStrike" cap="none">
                <a:solidFill>
                  <a:srgbClr val="A7934B"/>
                </a:solidFill>
                <a:latin typeface="Roboto"/>
                <a:ea typeface="Roboto"/>
                <a:cs typeface="Roboto"/>
                <a:sym typeface="Robot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285750" y="911614"/>
            <a:ext cx="8572500" cy="3169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003057"/>
              </a:buClr>
              <a:buSzPts val="2100"/>
              <a:buFont typeface="Arial"/>
              <a:buChar char="•"/>
              <a:defRPr sz="2100" b="0" i="0" u="none" strike="noStrike" cap="none">
                <a:solidFill>
                  <a:srgbClr val="003057"/>
                </a:solidFill>
                <a:latin typeface="Roboto"/>
                <a:ea typeface="Roboto"/>
                <a:cs typeface="Roboto"/>
                <a:sym typeface="Roboto"/>
              </a:defRPr>
            </a:lvl1pPr>
            <a:lvl2pPr marL="914400" marR="0" lvl="1" indent="-342900" algn="l" rtl="0">
              <a:lnSpc>
                <a:spcPct val="90000"/>
              </a:lnSpc>
              <a:spcBef>
                <a:spcPts val="400"/>
              </a:spcBef>
              <a:spcAft>
                <a:spcPts val="0"/>
              </a:spcAft>
              <a:buClr>
                <a:srgbClr val="003057"/>
              </a:buClr>
              <a:buSzPts val="1800"/>
              <a:buFont typeface="Arial"/>
              <a:buChar char="•"/>
              <a:defRPr sz="1800" b="0" i="0" u="none" strike="noStrike" cap="none">
                <a:solidFill>
                  <a:srgbClr val="003057"/>
                </a:solidFill>
                <a:latin typeface="Roboto"/>
                <a:ea typeface="Roboto"/>
                <a:cs typeface="Roboto"/>
                <a:sym typeface="Roboto"/>
              </a:defRPr>
            </a:lvl2pPr>
            <a:lvl3pPr marL="1371600" marR="0" lvl="2" indent="-323850" algn="l" rtl="0">
              <a:lnSpc>
                <a:spcPct val="90000"/>
              </a:lnSpc>
              <a:spcBef>
                <a:spcPts val="400"/>
              </a:spcBef>
              <a:spcAft>
                <a:spcPts val="0"/>
              </a:spcAft>
              <a:buClr>
                <a:srgbClr val="003057"/>
              </a:buClr>
              <a:buSzPts val="1500"/>
              <a:buFont typeface="Arial"/>
              <a:buChar char="•"/>
              <a:defRPr sz="1500" b="0" i="0" u="none" strike="noStrike" cap="none">
                <a:solidFill>
                  <a:srgbClr val="003057"/>
                </a:solidFill>
                <a:latin typeface="Roboto"/>
                <a:ea typeface="Roboto"/>
                <a:cs typeface="Roboto"/>
                <a:sym typeface="Roboto"/>
              </a:defRPr>
            </a:lvl3pPr>
            <a:lvl4pPr marL="1828800" marR="0" lvl="3" indent="-317500" algn="l" rtl="0">
              <a:lnSpc>
                <a:spcPct val="90000"/>
              </a:lnSpc>
              <a:spcBef>
                <a:spcPts val="400"/>
              </a:spcBef>
              <a:spcAft>
                <a:spcPts val="0"/>
              </a:spcAft>
              <a:buClr>
                <a:srgbClr val="003057"/>
              </a:buClr>
              <a:buSzPts val="1400"/>
              <a:buFont typeface="Arial"/>
              <a:buChar char="•"/>
              <a:defRPr sz="1400" b="0" i="0" u="none" strike="noStrike" cap="none">
                <a:solidFill>
                  <a:srgbClr val="003057"/>
                </a:solidFill>
                <a:latin typeface="Roboto"/>
                <a:ea typeface="Roboto"/>
                <a:cs typeface="Roboto"/>
                <a:sym typeface="Roboto"/>
              </a:defRPr>
            </a:lvl4pPr>
            <a:lvl5pPr marL="2286000" marR="0" lvl="4" indent="-317500" algn="l" rtl="0">
              <a:lnSpc>
                <a:spcPct val="90000"/>
              </a:lnSpc>
              <a:spcBef>
                <a:spcPts val="400"/>
              </a:spcBef>
              <a:spcAft>
                <a:spcPts val="0"/>
              </a:spcAft>
              <a:buClr>
                <a:srgbClr val="003057"/>
              </a:buClr>
              <a:buSzPts val="1400"/>
              <a:buFont typeface="Arial"/>
              <a:buChar char="•"/>
              <a:defRPr sz="1400" b="0" i="0" u="none" strike="noStrike" cap="none">
                <a:solidFill>
                  <a:srgbClr val="003057"/>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285750" y="4080851"/>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2344615" y="4080851"/>
            <a:ext cx="44562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800850" y="4080851"/>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2.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4.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5.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6.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7.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8.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0.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1.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2.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3.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2216763" y="861884"/>
            <a:ext cx="5097000" cy="1983000"/>
          </a:xfrm>
          <a:prstGeom prst="rect">
            <a:avLst/>
          </a:prstGeom>
          <a:noFill/>
          <a:ln>
            <a:noFill/>
          </a:ln>
        </p:spPr>
        <p:txBody>
          <a:bodyPr spcFirstLastPara="1" wrap="square" lIns="68575" tIns="34275" rIns="68575" bIns="34275" anchor="b" anchorCtr="0">
            <a:normAutofit/>
          </a:bodyPr>
          <a:lstStyle/>
          <a:p>
            <a:pPr marL="0" lvl="0" indent="0" algn="l" rtl="0">
              <a:lnSpc>
                <a:spcPct val="114285"/>
              </a:lnSpc>
              <a:spcBef>
                <a:spcPts val="0"/>
              </a:spcBef>
              <a:spcAft>
                <a:spcPts val="0"/>
              </a:spcAft>
              <a:buClr>
                <a:srgbClr val="003057"/>
              </a:buClr>
              <a:buSzPts val="3200"/>
              <a:buFont typeface="Roboto"/>
              <a:buNone/>
            </a:pPr>
            <a:r>
              <a:rPr lang="en"/>
              <a:t>Drone-Based</a:t>
            </a:r>
            <a:br>
              <a:rPr lang="en"/>
            </a:br>
            <a:r>
              <a:rPr lang="en"/>
              <a:t>Inventory Management</a:t>
            </a:r>
            <a:endParaRPr/>
          </a:p>
        </p:txBody>
      </p:sp>
      <p:sp>
        <p:nvSpPr>
          <p:cNvPr id="80" name="Google Shape;80;p13"/>
          <p:cNvSpPr txBox="1">
            <a:spLocks noGrp="1"/>
          </p:cNvSpPr>
          <p:nvPr>
            <p:ph type="subTitle" idx="1"/>
          </p:nvPr>
        </p:nvSpPr>
        <p:spPr>
          <a:xfrm>
            <a:off x="2216762" y="2844801"/>
            <a:ext cx="5097000" cy="1263600"/>
          </a:xfrm>
          <a:prstGeom prst="rect">
            <a:avLst/>
          </a:prstGeom>
          <a:noFill/>
          <a:ln>
            <a:noFill/>
          </a:ln>
        </p:spPr>
        <p:txBody>
          <a:bodyPr spcFirstLastPara="1" wrap="square" lIns="68575" tIns="34275" rIns="68575" bIns="34275" anchor="t" anchorCtr="0">
            <a:noAutofit/>
          </a:bodyPr>
          <a:lstStyle/>
          <a:p>
            <a:pPr marL="0" indent="0">
              <a:spcBef>
                <a:spcPts val="300"/>
              </a:spcBef>
            </a:pPr>
            <a:r>
              <a:rPr lang="en"/>
              <a:t>Final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11F8-A108-132A-7481-950B5F8AADCE}"/>
              </a:ext>
            </a:extLst>
          </p:cNvPr>
          <p:cNvSpPr>
            <a:spLocks noGrp="1"/>
          </p:cNvSpPr>
          <p:nvPr>
            <p:ph type="title"/>
          </p:nvPr>
        </p:nvSpPr>
        <p:spPr/>
        <p:txBody>
          <a:bodyPr/>
          <a:lstStyle/>
          <a:p>
            <a:r>
              <a:rPr lang="en-US"/>
              <a:t>Drone Power </a:t>
            </a:r>
          </a:p>
        </p:txBody>
      </p:sp>
      <p:sp>
        <p:nvSpPr>
          <p:cNvPr id="3" name="Text Placeholder 2">
            <a:extLst>
              <a:ext uri="{FF2B5EF4-FFF2-40B4-BE49-F238E27FC236}">
                <a16:creationId xmlns:a16="http://schemas.microsoft.com/office/drawing/2014/main" id="{49E3D3BF-5C93-A1A2-2BD8-648526FFAC0F}"/>
              </a:ext>
            </a:extLst>
          </p:cNvPr>
          <p:cNvSpPr>
            <a:spLocks noGrp="1"/>
          </p:cNvSpPr>
          <p:nvPr>
            <p:ph type="body" idx="1"/>
          </p:nvPr>
        </p:nvSpPr>
        <p:spPr>
          <a:xfrm>
            <a:off x="284286" y="911612"/>
            <a:ext cx="4211400" cy="4227880"/>
          </a:xfrm>
        </p:spPr>
        <p:txBody>
          <a:bodyPr>
            <a:normAutofit/>
          </a:bodyPr>
          <a:lstStyle/>
          <a:p>
            <a:r>
              <a:rPr lang="en-US"/>
              <a:t>Charging</a:t>
            </a:r>
          </a:p>
          <a:p>
            <a:pPr lvl="1"/>
            <a:r>
              <a:rPr lang="en-US"/>
              <a:t>Use Qi receivers and charging pads to recharge drone</a:t>
            </a:r>
          </a:p>
          <a:p>
            <a:pPr lvl="1"/>
            <a:r>
              <a:rPr lang="en-US"/>
              <a:t>Charging pads at each base station, near a shelf</a:t>
            </a:r>
          </a:p>
          <a:p>
            <a:pPr lvl="1"/>
            <a:r>
              <a:rPr lang="en-US"/>
              <a:t>Low cost and easy to start</a:t>
            </a:r>
          </a:p>
          <a:p>
            <a:r>
              <a:rPr lang="en-US"/>
              <a:t>Remote start/stop</a:t>
            </a:r>
          </a:p>
          <a:p>
            <a:pPr lvl="1"/>
            <a:r>
              <a:rPr lang="en-US"/>
              <a:t>"Press" the power button of the drone using a microcontroller</a:t>
            </a:r>
          </a:p>
          <a:p>
            <a:pPr lvl="1"/>
            <a:r>
              <a:rPr lang="en-US"/>
              <a:t>Needs to be lightweight, have wireless connectivity</a:t>
            </a:r>
          </a:p>
          <a:p>
            <a:pPr lvl="1"/>
            <a:r>
              <a:rPr lang="en-US"/>
              <a:t>Could be powered by same wireless charging circuit</a:t>
            </a:r>
          </a:p>
        </p:txBody>
      </p:sp>
      <p:sp>
        <p:nvSpPr>
          <p:cNvPr id="4" name="Text Placeholder 3">
            <a:extLst>
              <a:ext uri="{FF2B5EF4-FFF2-40B4-BE49-F238E27FC236}">
                <a16:creationId xmlns:a16="http://schemas.microsoft.com/office/drawing/2014/main" id="{1CDC6EC4-4082-EB3E-E663-FA6F86B98D5C}"/>
              </a:ext>
            </a:extLst>
          </p:cNvPr>
          <p:cNvSpPr>
            <a:spLocks noGrp="1"/>
          </p:cNvSpPr>
          <p:nvPr>
            <p:ph type="body" idx="2"/>
          </p:nvPr>
        </p:nvSpPr>
        <p:spPr/>
        <p:txBody>
          <a:bodyPr/>
          <a:lstStyle/>
          <a:p>
            <a:endParaRPr lang="en-US"/>
          </a:p>
        </p:txBody>
      </p:sp>
      <p:pic>
        <p:nvPicPr>
          <p:cNvPr id="5" name="Picture 5" descr="A picture containing plastic&#10;&#10;Description automatically generated">
            <a:extLst>
              <a:ext uri="{FF2B5EF4-FFF2-40B4-BE49-F238E27FC236}">
                <a16:creationId xmlns:a16="http://schemas.microsoft.com/office/drawing/2014/main" id="{A89D76BD-2FDA-1662-C1BD-853B29EA15AF}"/>
              </a:ext>
            </a:extLst>
          </p:cNvPr>
          <p:cNvPicPr>
            <a:picLocks noChangeAspect="1"/>
          </p:cNvPicPr>
          <p:nvPr/>
        </p:nvPicPr>
        <p:blipFill>
          <a:blip r:embed="rId3"/>
          <a:stretch>
            <a:fillRect/>
          </a:stretch>
        </p:blipFill>
        <p:spPr>
          <a:xfrm>
            <a:off x="4652572" y="907579"/>
            <a:ext cx="4214109" cy="3178440"/>
          </a:xfrm>
          <a:prstGeom prst="rect">
            <a:avLst/>
          </a:prstGeom>
        </p:spPr>
      </p:pic>
    </p:spTree>
    <p:extLst>
      <p:ext uri="{BB962C8B-B14F-4D97-AF65-F5344CB8AC3E}">
        <p14:creationId xmlns:p14="http://schemas.microsoft.com/office/powerpoint/2010/main" val="101688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EFCDC5-F568-CF2A-997A-5B9032E8EBF3}"/>
              </a:ext>
            </a:extLst>
          </p:cNvPr>
          <p:cNvSpPr>
            <a:spLocks noGrp="1"/>
          </p:cNvSpPr>
          <p:nvPr>
            <p:ph type="body" idx="1"/>
          </p:nvPr>
        </p:nvSpPr>
        <p:spPr/>
        <p:txBody>
          <a:bodyPr/>
          <a:lstStyle/>
          <a:p>
            <a:r>
              <a:rPr lang="en-US"/>
              <a:t>Finish calibration</a:t>
            </a:r>
          </a:p>
          <a:p>
            <a:pPr lvl="1"/>
            <a:r>
              <a:rPr lang="en-US"/>
              <a:t>Test with </a:t>
            </a:r>
            <a:r>
              <a:rPr lang="en-US" err="1"/>
              <a:t>AruCo</a:t>
            </a:r>
            <a:r>
              <a:rPr lang="en-US"/>
              <a:t> markers</a:t>
            </a:r>
          </a:p>
          <a:p>
            <a:pPr lvl="1"/>
            <a:r>
              <a:rPr lang="en-US"/>
              <a:t>Try to fly drone using markers for guidance</a:t>
            </a:r>
          </a:p>
          <a:p>
            <a:pPr lvl="1"/>
            <a:r>
              <a:rPr lang="en-US"/>
              <a:t>Stretch: mimic scanning routine</a:t>
            </a:r>
          </a:p>
          <a:p>
            <a:r>
              <a:rPr lang="en-US"/>
              <a:t>Start work on drone power</a:t>
            </a:r>
          </a:p>
          <a:p>
            <a:pPr lvl="1"/>
            <a:r>
              <a:rPr lang="en-US"/>
              <a:t>Buy microcontrollers and other hardware</a:t>
            </a:r>
          </a:p>
          <a:p>
            <a:pPr lvl="1"/>
            <a:r>
              <a:rPr lang="en-US"/>
              <a:t>Test modifications to the drone</a:t>
            </a:r>
          </a:p>
          <a:p>
            <a:pPr lvl="1"/>
            <a:r>
              <a:rPr lang="en-US"/>
              <a:t>Stretch: precision landing on pad</a:t>
            </a:r>
          </a:p>
          <a:p>
            <a:endParaRPr lang="en-US"/>
          </a:p>
        </p:txBody>
      </p:sp>
      <p:sp>
        <p:nvSpPr>
          <p:cNvPr id="3" name="Title 2">
            <a:extLst>
              <a:ext uri="{FF2B5EF4-FFF2-40B4-BE49-F238E27FC236}">
                <a16:creationId xmlns:a16="http://schemas.microsoft.com/office/drawing/2014/main" id="{25E8B40C-5CAF-1261-9024-2E49A2CC5E92}"/>
              </a:ext>
            </a:extLst>
          </p:cNvPr>
          <p:cNvSpPr>
            <a:spLocks noGrp="1"/>
          </p:cNvSpPr>
          <p:nvPr>
            <p:ph type="title"/>
          </p:nvPr>
        </p:nvSpPr>
        <p:spPr/>
        <p:txBody>
          <a:bodyPr/>
          <a:lstStyle/>
          <a:p>
            <a:r>
              <a:rPr lang="en-US"/>
              <a:t> Next Steps</a:t>
            </a:r>
          </a:p>
        </p:txBody>
      </p:sp>
    </p:spTree>
    <p:extLst>
      <p:ext uri="{BB962C8B-B14F-4D97-AF65-F5344CB8AC3E}">
        <p14:creationId xmlns:p14="http://schemas.microsoft.com/office/powerpoint/2010/main" val="232740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3" name="Google Shape;593;p34"/>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r>
              <a:rPr lang="en"/>
              <a:t>Future Goals</a:t>
            </a:r>
            <a:endParaRPr lang="en-US"/>
          </a:p>
        </p:txBody>
      </p:sp>
      <p:sp>
        <p:nvSpPr>
          <p:cNvPr id="594" name="Google Shape;594;p34"/>
          <p:cNvSpPr txBox="1">
            <a:spLocks noGrp="1"/>
          </p:cNvSpPr>
          <p:nvPr>
            <p:ph type="body" idx="1"/>
          </p:nvPr>
        </p:nvSpPr>
        <p:spPr>
          <a:xfrm>
            <a:off x="284286" y="911612"/>
            <a:ext cx="4211400" cy="3169200"/>
          </a:xfrm>
          <a:prstGeom prst="rect">
            <a:avLst/>
          </a:prstGeom>
        </p:spPr>
        <p:txBody>
          <a:bodyPr spcFirstLastPara="1" wrap="square" lIns="68575" tIns="34275" rIns="68575" bIns="34275" anchor="t" anchorCtr="0">
            <a:noAutofit/>
          </a:bodyPr>
          <a:lstStyle/>
          <a:p>
            <a:pPr marL="457200" lvl="0" indent="-317500" algn="l" rtl="0">
              <a:spcBef>
                <a:spcPts val="0"/>
              </a:spcBef>
              <a:spcAft>
                <a:spcPts val="0"/>
              </a:spcAft>
              <a:buSzPts val="1400"/>
              <a:buChar char="•"/>
            </a:pPr>
            <a:r>
              <a:rPr lang="en"/>
              <a:t>SLAM</a:t>
            </a:r>
            <a:endParaRPr lang="en-US"/>
          </a:p>
          <a:p>
            <a:pPr marL="914400" lvl="1" indent="-317500" algn="l" rtl="0">
              <a:spcBef>
                <a:spcPts val="0"/>
              </a:spcBef>
              <a:spcAft>
                <a:spcPts val="0"/>
              </a:spcAft>
              <a:buSzPts val="1400"/>
              <a:buChar char="•"/>
            </a:pPr>
            <a:r>
              <a:rPr lang="en"/>
              <a:t>Localization of drone</a:t>
            </a:r>
            <a:endParaRPr lang="en-US"/>
          </a:p>
          <a:p>
            <a:pPr lvl="1">
              <a:spcBef>
                <a:spcPts val="0"/>
              </a:spcBef>
            </a:pPr>
            <a:r>
              <a:rPr lang="en"/>
              <a:t>Mapping of warehouse </a:t>
            </a:r>
            <a:endParaRPr lang="en-US"/>
          </a:p>
          <a:p>
            <a:pPr marL="457200" lvl="0" indent="-317500" algn="l" rtl="0">
              <a:spcBef>
                <a:spcPts val="0"/>
              </a:spcBef>
              <a:spcAft>
                <a:spcPts val="0"/>
              </a:spcAft>
              <a:buSzPts val="1400"/>
              <a:buChar char="•"/>
            </a:pPr>
            <a:r>
              <a:rPr lang="en"/>
              <a:t>Multiple drones</a:t>
            </a:r>
            <a:endParaRPr lang="en-US"/>
          </a:p>
          <a:p>
            <a:pPr lvl="1">
              <a:spcBef>
                <a:spcPts val="0"/>
              </a:spcBef>
            </a:pPr>
            <a:r>
              <a:rPr lang="en"/>
              <a:t>Controlling a swarm</a:t>
            </a:r>
          </a:p>
          <a:p>
            <a:pPr lvl="1">
              <a:spcBef>
                <a:spcPts val="0"/>
              </a:spcBef>
            </a:pPr>
            <a:r>
              <a:rPr lang="en"/>
              <a:t>Shared map and positioning</a:t>
            </a:r>
          </a:p>
        </p:txBody>
      </p:sp>
      <p:pic>
        <p:nvPicPr>
          <p:cNvPr id="3" name="Picture 3" descr="Map&#10;&#10;Description automatically generated">
            <a:extLst>
              <a:ext uri="{FF2B5EF4-FFF2-40B4-BE49-F238E27FC236}">
                <a16:creationId xmlns:a16="http://schemas.microsoft.com/office/drawing/2014/main" id="{35FEA66A-2408-0D73-2D3A-3452697E44E1}"/>
              </a:ext>
            </a:extLst>
          </p:cNvPr>
          <p:cNvPicPr>
            <a:picLocks noChangeAspect="1"/>
          </p:cNvPicPr>
          <p:nvPr/>
        </p:nvPicPr>
        <p:blipFill>
          <a:blip r:embed="rId3"/>
          <a:stretch>
            <a:fillRect/>
          </a:stretch>
        </p:blipFill>
        <p:spPr>
          <a:xfrm>
            <a:off x="4643204" y="906311"/>
            <a:ext cx="4223478" cy="296549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139" name="Google Shape;139;p21"/>
          <p:cNvGrpSpPr/>
          <p:nvPr/>
        </p:nvGrpSpPr>
        <p:grpSpPr>
          <a:xfrm>
            <a:off x="1828875" y="899710"/>
            <a:ext cx="5486253" cy="3801271"/>
            <a:chOff x="2592971" y="1200141"/>
            <a:chExt cx="3958050" cy="2743214"/>
          </a:xfrm>
        </p:grpSpPr>
        <p:pic>
          <p:nvPicPr>
            <p:cNvPr id="140" name="Google Shape;140;p21"/>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141" name="Google Shape;141;p21"/>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142" name="Google Shape;142;p21"/>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143" name="Google Shape;143;p21"/>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144" name="Google Shape;144;p21"/>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145" name="Google Shape;145;p21"/>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146" name="Google Shape;146;p21"/>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147" name="Google Shape;147;p21"/>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148" name="Google Shape;148;p21"/>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149" name="Google Shape;149;p21"/>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150" name="Google Shape;150;p21"/>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151" name="Google Shape;151;p21"/>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152" name="Google Shape;152;p21"/>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153" name="Google Shape;153;p21"/>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154" name="Google Shape;154;p21"/>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155" name="Google Shape;155;p21"/>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156" name="Google Shape;156;p21"/>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157" name="Google Shape;157;p21"/>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158" name="Google Shape;158;p21"/>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159" name="Google Shape;159;p21"/>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160" name="Google Shape;160;p21"/>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161" name="Google Shape;161;p21"/>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162" name="Google Shape;162;p21"/>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163" name="Google Shape;163;p21"/>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164" name="Google Shape;164;p21"/>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165" name="Google Shape;165;p21"/>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166" name="Google Shape;166;p21"/>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167" name="Google Shape;167;p21"/>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168" name="Google Shape;168;p21"/>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169" name="Google Shape;169;p21"/>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170" name="Google Shape;170;p21"/>
          <p:cNvPicPr preferRelativeResize="0"/>
          <p:nvPr/>
        </p:nvPicPr>
        <p:blipFill>
          <a:blip r:embed="rId18">
            <a:alphaModFix/>
          </a:blip>
          <a:stretch>
            <a:fillRect/>
          </a:stretch>
        </p:blipFill>
        <p:spPr>
          <a:xfrm>
            <a:off x="1903525" y="1305950"/>
            <a:ext cx="1371600" cy="658368"/>
          </a:xfrm>
          <a:prstGeom prst="rect">
            <a:avLst/>
          </a:prstGeom>
          <a:noFill/>
          <a:ln>
            <a:noFill/>
          </a:ln>
        </p:spPr>
      </p:pic>
      <p:sp>
        <p:nvSpPr>
          <p:cNvPr id="2" name="TextBox 1">
            <a:extLst>
              <a:ext uri="{FF2B5EF4-FFF2-40B4-BE49-F238E27FC236}">
                <a16:creationId xmlns:a16="http://schemas.microsoft.com/office/drawing/2014/main" id="{9F646A03-DD70-1EF7-03D2-B593BA9DD326}"/>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3" name="TextBox 2">
            <a:extLst>
              <a:ext uri="{FF2B5EF4-FFF2-40B4-BE49-F238E27FC236}">
                <a16:creationId xmlns:a16="http://schemas.microsoft.com/office/drawing/2014/main" id="{90329E68-FCDF-3958-9241-FC152BF0E386}"/>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4" name="TextBox 3">
            <a:extLst>
              <a:ext uri="{FF2B5EF4-FFF2-40B4-BE49-F238E27FC236}">
                <a16:creationId xmlns:a16="http://schemas.microsoft.com/office/drawing/2014/main" id="{887A9413-BDAE-3450-8923-4E9DFDA56294}"/>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5" name="TextBox 4">
            <a:extLst>
              <a:ext uri="{FF2B5EF4-FFF2-40B4-BE49-F238E27FC236}">
                <a16:creationId xmlns:a16="http://schemas.microsoft.com/office/drawing/2014/main" id="{10E175C7-75B9-7CDC-90FD-5BB258B5B14A}"/>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1000"/>
                                        <p:tgtEl>
                                          <p:spTgt spid="1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176" name="Google Shape;176;p22"/>
          <p:cNvGrpSpPr/>
          <p:nvPr/>
        </p:nvGrpSpPr>
        <p:grpSpPr>
          <a:xfrm>
            <a:off x="1828875" y="899710"/>
            <a:ext cx="5486253" cy="3801271"/>
            <a:chOff x="2592971" y="1200141"/>
            <a:chExt cx="3958050" cy="2743214"/>
          </a:xfrm>
        </p:grpSpPr>
        <p:pic>
          <p:nvPicPr>
            <p:cNvPr id="177" name="Google Shape;177;p22"/>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178" name="Google Shape;178;p22"/>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179" name="Google Shape;179;p22"/>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180" name="Google Shape;180;p22"/>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181" name="Google Shape;181;p22"/>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182" name="Google Shape;182;p22"/>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183" name="Google Shape;183;p22"/>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184" name="Google Shape;184;p22"/>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185" name="Google Shape;185;p22"/>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186" name="Google Shape;186;p22"/>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187" name="Google Shape;187;p22"/>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188" name="Google Shape;188;p22"/>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189" name="Google Shape;189;p22"/>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190" name="Google Shape;190;p22"/>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191" name="Google Shape;191;p22"/>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192" name="Google Shape;192;p22"/>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193" name="Google Shape;193;p22"/>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194" name="Google Shape;194;p22"/>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195" name="Google Shape;195;p22"/>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196" name="Google Shape;196;p22"/>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197" name="Google Shape;197;p22"/>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198" name="Google Shape;198;p22"/>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199" name="Google Shape;199;p22"/>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200" name="Google Shape;200;p22"/>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201" name="Google Shape;201;p22"/>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202" name="Google Shape;202;p22"/>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203" name="Google Shape;203;p22"/>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204" name="Google Shape;204;p22"/>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205" name="Google Shape;205;p22"/>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206" name="Google Shape;206;p22"/>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207" name="Google Shape;207;p22"/>
          <p:cNvPicPr preferRelativeResize="0"/>
          <p:nvPr/>
        </p:nvPicPr>
        <p:blipFill>
          <a:blip r:embed="rId18">
            <a:alphaModFix/>
          </a:blip>
          <a:stretch>
            <a:fillRect/>
          </a:stretch>
        </p:blipFill>
        <p:spPr>
          <a:xfrm>
            <a:off x="3200400" y="1305950"/>
            <a:ext cx="1371600" cy="658368"/>
          </a:xfrm>
          <a:prstGeom prst="rect">
            <a:avLst/>
          </a:prstGeom>
          <a:noFill/>
          <a:ln>
            <a:noFill/>
          </a:ln>
        </p:spPr>
      </p:pic>
      <p:sp>
        <p:nvSpPr>
          <p:cNvPr id="3" name="TextBox 2">
            <a:extLst>
              <a:ext uri="{FF2B5EF4-FFF2-40B4-BE49-F238E27FC236}">
                <a16:creationId xmlns:a16="http://schemas.microsoft.com/office/drawing/2014/main" id="{FC99F48E-61B1-C3F0-7BDB-76B722CDE9CB}"/>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F09109D4-A381-7AE0-63F8-269DA8AED073}"/>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FE31C23E-B48A-4D44-3CEE-49C35369E3BB}"/>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13" name="TextBox 12">
            <a:extLst>
              <a:ext uri="{FF2B5EF4-FFF2-40B4-BE49-F238E27FC236}">
                <a16:creationId xmlns:a16="http://schemas.microsoft.com/office/drawing/2014/main" id="{72658B14-B583-D5D6-15BD-460750410BF3}"/>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p23"/>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213" name="Google Shape;213;p23"/>
          <p:cNvGrpSpPr/>
          <p:nvPr/>
        </p:nvGrpSpPr>
        <p:grpSpPr>
          <a:xfrm>
            <a:off x="1828875" y="899710"/>
            <a:ext cx="5486253" cy="3801271"/>
            <a:chOff x="2592971" y="1200141"/>
            <a:chExt cx="3958050" cy="2743214"/>
          </a:xfrm>
        </p:grpSpPr>
        <p:pic>
          <p:nvPicPr>
            <p:cNvPr id="214" name="Google Shape;214;p23"/>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215" name="Google Shape;215;p23"/>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216" name="Google Shape;216;p23"/>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217" name="Google Shape;217;p23"/>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218" name="Google Shape;218;p23"/>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219" name="Google Shape;219;p23"/>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220" name="Google Shape;220;p23"/>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221" name="Google Shape;221;p23"/>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222" name="Google Shape;222;p23"/>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223" name="Google Shape;223;p23"/>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224" name="Google Shape;224;p23"/>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225" name="Google Shape;225;p23"/>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226" name="Google Shape;226;p23"/>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227" name="Google Shape;227;p23"/>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228" name="Google Shape;228;p23"/>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229" name="Google Shape;229;p23"/>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230" name="Google Shape;230;p23"/>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231" name="Google Shape;231;p23"/>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232" name="Google Shape;232;p23"/>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233" name="Google Shape;233;p23"/>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234" name="Google Shape;234;p23"/>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235" name="Google Shape;235;p23"/>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236" name="Google Shape;236;p23"/>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237" name="Google Shape;237;p23"/>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238" name="Google Shape;238;p23"/>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239" name="Google Shape;239;p23"/>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240" name="Google Shape;240;p23"/>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241" name="Google Shape;241;p23"/>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242" name="Google Shape;242;p23"/>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243" name="Google Shape;243;p23"/>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244" name="Google Shape;244;p23"/>
          <p:cNvPicPr preferRelativeResize="0"/>
          <p:nvPr/>
        </p:nvPicPr>
        <p:blipFill>
          <a:blip r:embed="rId18">
            <a:alphaModFix/>
          </a:blip>
          <a:stretch>
            <a:fillRect/>
          </a:stretch>
        </p:blipFill>
        <p:spPr>
          <a:xfrm>
            <a:off x="4572000" y="1305950"/>
            <a:ext cx="1371600" cy="658368"/>
          </a:xfrm>
          <a:prstGeom prst="rect">
            <a:avLst/>
          </a:prstGeom>
          <a:noFill/>
          <a:ln>
            <a:noFill/>
          </a:ln>
        </p:spPr>
      </p:pic>
      <p:sp>
        <p:nvSpPr>
          <p:cNvPr id="15" name="TextBox 14">
            <a:extLst>
              <a:ext uri="{FF2B5EF4-FFF2-40B4-BE49-F238E27FC236}">
                <a16:creationId xmlns:a16="http://schemas.microsoft.com/office/drawing/2014/main" id="{C692DF05-D1E2-162F-CA96-4C23F8BFA2C5}"/>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17" name="TextBox 16">
            <a:extLst>
              <a:ext uri="{FF2B5EF4-FFF2-40B4-BE49-F238E27FC236}">
                <a16:creationId xmlns:a16="http://schemas.microsoft.com/office/drawing/2014/main" id="{4E9EF7F5-8028-4FAD-D43B-64DC0CE56260}"/>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19" name="TextBox 18">
            <a:extLst>
              <a:ext uri="{FF2B5EF4-FFF2-40B4-BE49-F238E27FC236}">
                <a16:creationId xmlns:a16="http://schemas.microsoft.com/office/drawing/2014/main" id="{06191FD9-5CA9-7E90-D63C-CCD357CDD29F}"/>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21" name="TextBox 20">
            <a:extLst>
              <a:ext uri="{FF2B5EF4-FFF2-40B4-BE49-F238E27FC236}">
                <a16:creationId xmlns:a16="http://schemas.microsoft.com/office/drawing/2014/main" id="{7AFE9973-1AF8-34F9-4AE4-6F767178FE3C}"/>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250" name="Google Shape;250;p24"/>
          <p:cNvGrpSpPr/>
          <p:nvPr/>
        </p:nvGrpSpPr>
        <p:grpSpPr>
          <a:xfrm>
            <a:off x="1828875" y="899710"/>
            <a:ext cx="5486253" cy="3801271"/>
            <a:chOff x="2592971" y="1200141"/>
            <a:chExt cx="3958050" cy="2743214"/>
          </a:xfrm>
        </p:grpSpPr>
        <p:pic>
          <p:nvPicPr>
            <p:cNvPr id="251" name="Google Shape;251;p24"/>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252" name="Google Shape;252;p24"/>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253" name="Google Shape;253;p24"/>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254" name="Google Shape;254;p24"/>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255" name="Google Shape;255;p24"/>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256" name="Google Shape;256;p24"/>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257" name="Google Shape;257;p24"/>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258" name="Google Shape;258;p24"/>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259" name="Google Shape;259;p24"/>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260" name="Google Shape;260;p24"/>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261" name="Google Shape;261;p24"/>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262" name="Google Shape;262;p24"/>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263" name="Google Shape;263;p24"/>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264" name="Google Shape;264;p24"/>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265" name="Google Shape;265;p24"/>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266" name="Google Shape;266;p24"/>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267" name="Google Shape;267;p24"/>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268" name="Google Shape;268;p24"/>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269" name="Google Shape;269;p24"/>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270" name="Google Shape;270;p24"/>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271" name="Google Shape;271;p24"/>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272" name="Google Shape;272;p24"/>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273" name="Google Shape;273;p24"/>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274" name="Google Shape;274;p24"/>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275" name="Google Shape;275;p24"/>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276" name="Google Shape;276;p24"/>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277" name="Google Shape;277;p24"/>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278" name="Google Shape;278;p24"/>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279" name="Google Shape;279;p24"/>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280" name="Google Shape;280;p24"/>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281" name="Google Shape;281;p24"/>
          <p:cNvPicPr preferRelativeResize="0"/>
          <p:nvPr/>
        </p:nvPicPr>
        <p:blipFill>
          <a:blip r:embed="rId18">
            <a:alphaModFix/>
          </a:blip>
          <a:stretch>
            <a:fillRect/>
          </a:stretch>
        </p:blipFill>
        <p:spPr>
          <a:xfrm>
            <a:off x="5943600" y="1305950"/>
            <a:ext cx="1371600" cy="658368"/>
          </a:xfrm>
          <a:prstGeom prst="rect">
            <a:avLst/>
          </a:prstGeom>
          <a:noFill/>
          <a:ln>
            <a:noFill/>
          </a:ln>
        </p:spPr>
      </p:pic>
      <p:sp>
        <p:nvSpPr>
          <p:cNvPr id="3" name="TextBox 2">
            <a:extLst>
              <a:ext uri="{FF2B5EF4-FFF2-40B4-BE49-F238E27FC236}">
                <a16:creationId xmlns:a16="http://schemas.microsoft.com/office/drawing/2014/main" id="{9AA8CEAD-CC44-C51C-DC9C-589223607B79}"/>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AD3CF797-A91D-3D93-2281-7966219294DC}"/>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E1EC92E2-D554-9821-AB8E-D87D44C4E74C}"/>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9" name="TextBox 8">
            <a:extLst>
              <a:ext uri="{FF2B5EF4-FFF2-40B4-BE49-F238E27FC236}">
                <a16:creationId xmlns:a16="http://schemas.microsoft.com/office/drawing/2014/main" id="{B961F7EA-17CA-3E6C-CA8D-9A9AC4A8A015}"/>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85"/>
        <p:cNvGrpSpPr/>
        <p:nvPr/>
      </p:nvGrpSpPr>
      <p:grpSpPr>
        <a:xfrm>
          <a:off x="0" y="0"/>
          <a:ext cx="0" cy="0"/>
          <a:chOff x="0" y="0"/>
          <a:chExt cx="0" cy="0"/>
        </a:xfrm>
      </p:grpSpPr>
      <p:sp>
        <p:nvSpPr>
          <p:cNvPr id="286" name="Google Shape;286;p25"/>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pic>
        <p:nvPicPr>
          <p:cNvPr id="287" name="Google Shape;287;p25"/>
          <p:cNvPicPr preferRelativeResize="0"/>
          <p:nvPr/>
        </p:nvPicPr>
        <p:blipFill>
          <a:blip r:embed="rId3">
            <a:alphaModFix/>
          </a:blip>
          <a:stretch>
            <a:fillRect/>
          </a:stretch>
        </p:blipFill>
        <p:spPr>
          <a:xfrm>
            <a:off x="5943600" y="3636350"/>
            <a:ext cx="1371600" cy="658368"/>
          </a:xfrm>
          <a:prstGeom prst="rect">
            <a:avLst/>
          </a:prstGeom>
          <a:noFill/>
          <a:ln>
            <a:noFill/>
          </a:ln>
        </p:spPr>
      </p:pic>
      <p:grpSp>
        <p:nvGrpSpPr>
          <p:cNvPr id="288" name="Google Shape;288;p25"/>
          <p:cNvGrpSpPr/>
          <p:nvPr/>
        </p:nvGrpSpPr>
        <p:grpSpPr>
          <a:xfrm>
            <a:off x="1828875" y="899710"/>
            <a:ext cx="5486253" cy="3801271"/>
            <a:chOff x="2592971" y="1200141"/>
            <a:chExt cx="3958050" cy="2743214"/>
          </a:xfrm>
        </p:grpSpPr>
        <p:pic>
          <p:nvPicPr>
            <p:cNvPr id="289" name="Google Shape;289;p25"/>
            <p:cNvPicPr preferRelativeResize="0"/>
            <p:nvPr/>
          </p:nvPicPr>
          <p:blipFill rotWithShape="1">
            <a:blip r:embed="rId4">
              <a:alphaModFix/>
            </a:blip>
            <a:srcRect l="7389" t="11958" r="26099" b="12689"/>
            <a:stretch/>
          </p:blipFill>
          <p:spPr>
            <a:xfrm>
              <a:off x="2592975" y="1200150"/>
              <a:ext cx="3958046" cy="2743200"/>
            </a:xfrm>
            <a:prstGeom prst="rect">
              <a:avLst/>
            </a:prstGeom>
            <a:noFill/>
            <a:ln>
              <a:noFill/>
            </a:ln>
          </p:spPr>
        </p:pic>
        <p:pic>
          <p:nvPicPr>
            <p:cNvPr id="290" name="Google Shape;290;p25"/>
            <p:cNvPicPr preferRelativeResize="0"/>
            <p:nvPr/>
          </p:nvPicPr>
          <p:blipFill>
            <a:blip r:embed="rId5">
              <a:alphaModFix/>
            </a:blip>
            <a:stretch>
              <a:fillRect/>
            </a:stretch>
          </p:blipFill>
          <p:spPr>
            <a:xfrm>
              <a:off x="2592975" y="2937505"/>
              <a:ext cx="228600" cy="228600"/>
            </a:xfrm>
            <a:prstGeom prst="rect">
              <a:avLst/>
            </a:prstGeom>
            <a:noFill/>
            <a:ln>
              <a:noFill/>
            </a:ln>
          </p:spPr>
        </p:pic>
        <p:pic>
          <p:nvPicPr>
            <p:cNvPr id="291" name="Google Shape;291;p25"/>
            <p:cNvPicPr preferRelativeResize="0"/>
            <p:nvPr/>
          </p:nvPicPr>
          <p:blipFill>
            <a:blip r:embed="rId6">
              <a:alphaModFix/>
            </a:blip>
            <a:stretch>
              <a:fillRect/>
            </a:stretch>
          </p:blipFill>
          <p:spPr>
            <a:xfrm>
              <a:off x="2592975" y="1200141"/>
              <a:ext cx="228600" cy="228600"/>
            </a:xfrm>
            <a:prstGeom prst="rect">
              <a:avLst/>
            </a:prstGeom>
            <a:noFill/>
            <a:ln>
              <a:noFill/>
            </a:ln>
          </p:spPr>
        </p:pic>
        <p:pic>
          <p:nvPicPr>
            <p:cNvPr id="292" name="Google Shape;292;p25"/>
            <p:cNvPicPr preferRelativeResize="0"/>
            <p:nvPr/>
          </p:nvPicPr>
          <p:blipFill>
            <a:blip r:embed="rId7">
              <a:alphaModFix/>
            </a:blip>
            <a:stretch>
              <a:fillRect/>
            </a:stretch>
          </p:blipFill>
          <p:spPr>
            <a:xfrm>
              <a:off x="4457675" y="1200148"/>
              <a:ext cx="228600" cy="228600"/>
            </a:xfrm>
            <a:prstGeom prst="rect">
              <a:avLst/>
            </a:prstGeom>
            <a:noFill/>
            <a:ln>
              <a:noFill/>
            </a:ln>
          </p:spPr>
        </p:pic>
        <p:pic>
          <p:nvPicPr>
            <p:cNvPr id="293" name="Google Shape;293;p25"/>
            <p:cNvPicPr preferRelativeResize="0"/>
            <p:nvPr/>
          </p:nvPicPr>
          <p:blipFill>
            <a:blip r:embed="rId8">
              <a:alphaModFix/>
            </a:blip>
            <a:stretch>
              <a:fillRect/>
            </a:stretch>
          </p:blipFill>
          <p:spPr>
            <a:xfrm>
              <a:off x="3525325" y="2068825"/>
              <a:ext cx="228600" cy="228600"/>
            </a:xfrm>
            <a:prstGeom prst="rect">
              <a:avLst/>
            </a:prstGeom>
            <a:noFill/>
            <a:ln>
              <a:noFill/>
            </a:ln>
          </p:spPr>
        </p:pic>
        <p:pic>
          <p:nvPicPr>
            <p:cNvPr id="294" name="Google Shape;294;p25"/>
            <p:cNvPicPr preferRelativeResize="0"/>
            <p:nvPr/>
          </p:nvPicPr>
          <p:blipFill>
            <a:blip r:embed="rId9">
              <a:alphaModFix/>
            </a:blip>
            <a:stretch>
              <a:fillRect/>
            </a:stretch>
          </p:blipFill>
          <p:spPr>
            <a:xfrm>
              <a:off x="5390021" y="1200141"/>
              <a:ext cx="228600" cy="228600"/>
            </a:xfrm>
            <a:prstGeom prst="rect">
              <a:avLst/>
            </a:prstGeom>
            <a:noFill/>
            <a:ln>
              <a:noFill/>
            </a:ln>
          </p:spPr>
        </p:pic>
        <p:pic>
          <p:nvPicPr>
            <p:cNvPr id="295" name="Google Shape;295;p25"/>
            <p:cNvPicPr preferRelativeResize="0"/>
            <p:nvPr/>
          </p:nvPicPr>
          <p:blipFill>
            <a:blip r:embed="rId6">
              <a:alphaModFix/>
            </a:blip>
            <a:stretch>
              <a:fillRect/>
            </a:stretch>
          </p:blipFill>
          <p:spPr>
            <a:xfrm>
              <a:off x="6322375" y="2937504"/>
              <a:ext cx="228600" cy="228600"/>
            </a:xfrm>
            <a:prstGeom prst="rect">
              <a:avLst/>
            </a:prstGeom>
            <a:noFill/>
            <a:ln>
              <a:noFill/>
            </a:ln>
          </p:spPr>
        </p:pic>
        <p:pic>
          <p:nvPicPr>
            <p:cNvPr id="296" name="Google Shape;296;p25"/>
            <p:cNvPicPr preferRelativeResize="0"/>
            <p:nvPr/>
          </p:nvPicPr>
          <p:blipFill>
            <a:blip r:embed="rId5">
              <a:alphaModFix/>
            </a:blip>
            <a:stretch>
              <a:fillRect/>
            </a:stretch>
          </p:blipFill>
          <p:spPr>
            <a:xfrm>
              <a:off x="5390025" y="2068830"/>
              <a:ext cx="228600" cy="228600"/>
            </a:xfrm>
            <a:prstGeom prst="rect">
              <a:avLst/>
            </a:prstGeom>
            <a:noFill/>
            <a:ln>
              <a:noFill/>
            </a:ln>
          </p:spPr>
        </p:pic>
        <p:pic>
          <p:nvPicPr>
            <p:cNvPr id="297" name="Google Shape;297;p25"/>
            <p:cNvPicPr preferRelativeResize="0"/>
            <p:nvPr/>
          </p:nvPicPr>
          <p:blipFill>
            <a:blip r:embed="rId9">
              <a:alphaModFix/>
            </a:blip>
            <a:stretch>
              <a:fillRect/>
            </a:stretch>
          </p:blipFill>
          <p:spPr>
            <a:xfrm>
              <a:off x="4457683" y="2937491"/>
              <a:ext cx="228600" cy="228600"/>
            </a:xfrm>
            <a:prstGeom prst="rect">
              <a:avLst/>
            </a:prstGeom>
            <a:noFill/>
            <a:ln>
              <a:noFill/>
            </a:ln>
          </p:spPr>
        </p:pic>
        <p:pic>
          <p:nvPicPr>
            <p:cNvPr id="298" name="Google Shape;298;p25"/>
            <p:cNvPicPr preferRelativeResize="0"/>
            <p:nvPr/>
          </p:nvPicPr>
          <p:blipFill>
            <a:blip r:embed="rId6">
              <a:alphaModFix/>
            </a:blip>
            <a:stretch>
              <a:fillRect/>
            </a:stretch>
          </p:blipFill>
          <p:spPr>
            <a:xfrm>
              <a:off x="3525313" y="3714754"/>
              <a:ext cx="228600" cy="228600"/>
            </a:xfrm>
            <a:prstGeom prst="rect">
              <a:avLst/>
            </a:prstGeom>
            <a:noFill/>
            <a:ln>
              <a:noFill/>
            </a:ln>
          </p:spPr>
        </p:pic>
        <p:pic>
          <p:nvPicPr>
            <p:cNvPr id="299" name="Google Shape;299;p25"/>
            <p:cNvPicPr preferRelativeResize="0"/>
            <p:nvPr/>
          </p:nvPicPr>
          <p:blipFill>
            <a:blip r:embed="rId5">
              <a:alphaModFix/>
            </a:blip>
            <a:stretch>
              <a:fillRect/>
            </a:stretch>
          </p:blipFill>
          <p:spPr>
            <a:xfrm>
              <a:off x="3525325" y="1200155"/>
              <a:ext cx="228600" cy="228600"/>
            </a:xfrm>
            <a:prstGeom prst="rect">
              <a:avLst/>
            </a:prstGeom>
            <a:noFill/>
            <a:ln>
              <a:noFill/>
            </a:ln>
          </p:spPr>
        </p:pic>
        <p:pic>
          <p:nvPicPr>
            <p:cNvPr id="300" name="Google Shape;300;p25"/>
            <p:cNvPicPr preferRelativeResize="0"/>
            <p:nvPr/>
          </p:nvPicPr>
          <p:blipFill>
            <a:blip r:embed="rId6">
              <a:alphaModFix/>
            </a:blip>
            <a:stretch>
              <a:fillRect/>
            </a:stretch>
          </p:blipFill>
          <p:spPr>
            <a:xfrm>
              <a:off x="4457700" y="2068829"/>
              <a:ext cx="228600" cy="228600"/>
            </a:xfrm>
            <a:prstGeom prst="rect">
              <a:avLst/>
            </a:prstGeom>
            <a:noFill/>
            <a:ln>
              <a:noFill/>
            </a:ln>
          </p:spPr>
        </p:pic>
        <p:pic>
          <p:nvPicPr>
            <p:cNvPr id="301" name="Google Shape;301;p25"/>
            <p:cNvPicPr preferRelativeResize="0"/>
            <p:nvPr/>
          </p:nvPicPr>
          <p:blipFill>
            <a:blip r:embed="rId9">
              <a:alphaModFix/>
            </a:blip>
            <a:stretch>
              <a:fillRect/>
            </a:stretch>
          </p:blipFill>
          <p:spPr>
            <a:xfrm>
              <a:off x="2592971" y="2068816"/>
              <a:ext cx="228600" cy="228600"/>
            </a:xfrm>
            <a:prstGeom prst="rect">
              <a:avLst/>
            </a:prstGeom>
            <a:noFill/>
            <a:ln>
              <a:noFill/>
            </a:ln>
          </p:spPr>
        </p:pic>
        <p:pic>
          <p:nvPicPr>
            <p:cNvPr id="302" name="Google Shape;302;p25"/>
            <p:cNvPicPr preferRelativeResize="0"/>
            <p:nvPr/>
          </p:nvPicPr>
          <p:blipFill>
            <a:blip r:embed="rId7">
              <a:alphaModFix/>
            </a:blip>
            <a:stretch>
              <a:fillRect/>
            </a:stretch>
          </p:blipFill>
          <p:spPr>
            <a:xfrm>
              <a:off x="6322350" y="2068823"/>
              <a:ext cx="228600" cy="228600"/>
            </a:xfrm>
            <a:prstGeom prst="rect">
              <a:avLst/>
            </a:prstGeom>
            <a:noFill/>
            <a:ln>
              <a:noFill/>
            </a:ln>
          </p:spPr>
        </p:pic>
        <p:pic>
          <p:nvPicPr>
            <p:cNvPr id="303" name="Google Shape;303;p25"/>
            <p:cNvPicPr preferRelativeResize="0"/>
            <p:nvPr/>
          </p:nvPicPr>
          <p:blipFill>
            <a:blip r:embed="rId8">
              <a:alphaModFix/>
            </a:blip>
            <a:stretch>
              <a:fillRect/>
            </a:stretch>
          </p:blipFill>
          <p:spPr>
            <a:xfrm>
              <a:off x="6322375" y="1200150"/>
              <a:ext cx="228600" cy="228600"/>
            </a:xfrm>
            <a:prstGeom prst="rect">
              <a:avLst/>
            </a:prstGeom>
            <a:noFill/>
            <a:ln>
              <a:noFill/>
            </a:ln>
          </p:spPr>
        </p:pic>
        <p:pic>
          <p:nvPicPr>
            <p:cNvPr id="304" name="Google Shape;304;p25"/>
            <p:cNvPicPr preferRelativeResize="0"/>
            <p:nvPr/>
          </p:nvPicPr>
          <p:blipFill>
            <a:blip r:embed="rId8">
              <a:alphaModFix/>
            </a:blip>
            <a:stretch>
              <a:fillRect/>
            </a:stretch>
          </p:blipFill>
          <p:spPr>
            <a:xfrm>
              <a:off x="5390025" y="2937500"/>
              <a:ext cx="228600" cy="228600"/>
            </a:xfrm>
            <a:prstGeom prst="rect">
              <a:avLst/>
            </a:prstGeom>
            <a:noFill/>
            <a:ln>
              <a:noFill/>
            </a:ln>
          </p:spPr>
        </p:pic>
        <p:pic>
          <p:nvPicPr>
            <p:cNvPr id="305" name="Google Shape;305;p25"/>
            <p:cNvPicPr preferRelativeResize="0"/>
            <p:nvPr/>
          </p:nvPicPr>
          <p:blipFill>
            <a:blip r:embed="rId7">
              <a:alphaModFix/>
            </a:blip>
            <a:stretch>
              <a:fillRect/>
            </a:stretch>
          </p:blipFill>
          <p:spPr>
            <a:xfrm>
              <a:off x="3525325" y="2937498"/>
              <a:ext cx="228600" cy="228600"/>
            </a:xfrm>
            <a:prstGeom prst="rect">
              <a:avLst/>
            </a:prstGeom>
            <a:noFill/>
            <a:ln>
              <a:noFill/>
            </a:ln>
          </p:spPr>
        </p:pic>
        <p:pic>
          <p:nvPicPr>
            <p:cNvPr id="306" name="Google Shape;306;p25"/>
            <p:cNvPicPr preferRelativeResize="0"/>
            <p:nvPr/>
          </p:nvPicPr>
          <p:blipFill>
            <a:blip r:embed="rId8">
              <a:alphaModFix/>
            </a:blip>
            <a:stretch>
              <a:fillRect/>
            </a:stretch>
          </p:blipFill>
          <p:spPr>
            <a:xfrm>
              <a:off x="2592975" y="3714750"/>
              <a:ext cx="228600" cy="228600"/>
            </a:xfrm>
            <a:prstGeom prst="rect">
              <a:avLst/>
            </a:prstGeom>
            <a:noFill/>
            <a:ln>
              <a:noFill/>
            </a:ln>
          </p:spPr>
        </p:pic>
        <p:pic>
          <p:nvPicPr>
            <p:cNvPr id="307" name="Google Shape;307;p25"/>
            <p:cNvPicPr preferRelativeResize="0"/>
            <p:nvPr/>
          </p:nvPicPr>
          <p:blipFill>
            <a:blip r:embed="rId5">
              <a:alphaModFix/>
            </a:blip>
            <a:stretch>
              <a:fillRect/>
            </a:stretch>
          </p:blipFill>
          <p:spPr>
            <a:xfrm>
              <a:off x="4457675" y="3714755"/>
              <a:ext cx="228600" cy="228600"/>
            </a:xfrm>
            <a:prstGeom prst="rect">
              <a:avLst/>
            </a:prstGeom>
            <a:noFill/>
            <a:ln>
              <a:noFill/>
            </a:ln>
          </p:spPr>
        </p:pic>
        <p:pic>
          <p:nvPicPr>
            <p:cNvPr id="308" name="Google Shape;308;p25"/>
            <p:cNvPicPr preferRelativeResize="0"/>
            <p:nvPr/>
          </p:nvPicPr>
          <p:blipFill>
            <a:blip r:embed="rId9">
              <a:alphaModFix/>
            </a:blip>
            <a:stretch>
              <a:fillRect/>
            </a:stretch>
          </p:blipFill>
          <p:spPr>
            <a:xfrm>
              <a:off x="6322383" y="3714741"/>
              <a:ext cx="228600" cy="228600"/>
            </a:xfrm>
            <a:prstGeom prst="rect">
              <a:avLst/>
            </a:prstGeom>
            <a:noFill/>
            <a:ln>
              <a:noFill/>
            </a:ln>
          </p:spPr>
        </p:pic>
        <p:pic>
          <p:nvPicPr>
            <p:cNvPr id="309" name="Google Shape;309;p25"/>
            <p:cNvPicPr preferRelativeResize="0"/>
            <p:nvPr/>
          </p:nvPicPr>
          <p:blipFill>
            <a:blip r:embed="rId7">
              <a:alphaModFix/>
            </a:blip>
            <a:stretch>
              <a:fillRect/>
            </a:stretch>
          </p:blipFill>
          <p:spPr>
            <a:xfrm>
              <a:off x="5390025" y="3714748"/>
              <a:ext cx="228600" cy="228600"/>
            </a:xfrm>
            <a:prstGeom prst="rect">
              <a:avLst/>
            </a:prstGeom>
            <a:noFill/>
            <a:ln>
              <a:noFill/>
            </a:ln>
          </p:spPr>
        </p:pic>
        <p:pic>
          <p:nvPicPr>
            <p:cNvPr id="310" name="Google Shape;310;p25"/>
            <p:cNvPicPr preferRelativeResize="0"/>
            <p:nvPr/>
          </p:nvPicPr>
          <p:blipFill>
            <a:blip r:embed="rId10">
              <a:alphaModFix/>
            </a:blip>
            <a:stretch>
              <a:fillRect/>
            </a:stretch>
          </p:blipFill>
          <p:spPr>
            <a:xfrm>
              <a:off x="3031975" y="1629013"/>
              <a:ext cx="228600" cy="128701"/>
            </a:xfrm>
            <a:prstGeom prst="rect">
              <a:avLst/>
            </a:prstGeom>
            <a:noFill/>
            <a:ln>
              <a:noFill/>
            </a:ln>
          </p:spPr>
        </p:pic>
        <p:pic>
          <p:nvPicPr>
            <p:cNvPr id="311" name="Google Shape;311;p25"/>
            <p:cNvPicPr preferRelativeResize="0"/>
            <p:nvPr/>
          </p:nvPicPr>
          <p:blipFill>
            <a:blip r:embed="rId11">
              <a:alphaModFix/>
            </a:blip>
            <a:stretch>
              <a:fillRect/>
            </a:stretch>
          </p:blipFill>
          <p:spPr>
            <a:xfrm>
              <a:off x="3031971" y="2457441"/>
              <a:ext cx="228600" cy="228600"/>
            </a:xfrm>
            <a:prstGeom prst="rect">
              <a:avLst/>
            </a:prstGeom>
            <a:noFill/>
            <a:ln>
              <a:noFill/>
            </a:ln>
          </p:spPr>
        </p:pic>
        <p:pic>
          <p:nvPicPr>
            <p:cNvPr id="312" name="Google Shape;312;p25"/>
            <p:cNvPicPr preferRelativeResize="0"/>
            <p:nvPr/>
          </p:nvPicPr>
          <p:blipFill>
            <a:blip r:embed="rId12">
              <a:alphaModFix/>
            </a:blip>
            <a:stretch>
              <a:fillRect/>
            </a:stretch>
          </p:blipFill>
          <p:spPr>
            <a:xfrm>
              <a:off x="5869225" y="3371098"/>
              <a:ext cx="228600" cy="228600"/>
            </a:xfrm>
            <a:prstGeom prst="rect">
              <a:avLst/>
            </a:prstGeom>
            <a:noFill/>
            <a:ln>
              <a:noFill/>
            </a:ln>
          </p:spPr>
        </p:pic>
        <p:pic>
          <p:nvPicPr>
            <p:cNvPr id="313" name="Google Shape;313;p25"/>
            <p:cNvPicPr preferRelativeResize="0"/>
            <p:nvPr/>
          </p:nvPicPr>
          <p:blipFill>
            <a:blip r:embed="rId13">
              <a:alphaModFix/>
            </a:blip>
            <a:stretch>
              <a:fillRect/>
            </a:stretch>
          </p:blipFill>
          <p:spPr>
            <a:xfrm>
              <a:off x="3985096" y="1590241"/>
              <a:ext cx="228600" cy="228600"/>
            </a:xfrm>
            <a:prstGeom prst="rect">
              <a:avLst/>
            </a:prstGeom>
            <a:noFill/>
            <a:ln>
              <a:noFill/>
            </a:ln>
          </p:spPr>
        </p:pic>
        <p:pic>
          <p:nvPicPr>
            <p:cNvPr id="314" name="Google Shape;314;p25"/>
            <p:cNvPicPr preferRelativeResize="0"/>
            <p:nvPr/>
          </p:nvPicPr>
          <p:blipFill>
            <a:blip r:embed="rId14">
              <a:alphaModFix/>
            </a:blip>
            <a:stretch>
              <a:fillRect/>
            </a:stretch>
          </p:blipFill>
          <p:spPr>
            <a:xfrm>
              <a:off x="3985100" y="2497450"/>
              <a:ext cx="228600" cy="148590"/>
            </a:xfrm>
            <a:prstGeom prst="rect">
              <a:avLst/>
            </a:prstGeom>
            <a:noFill/>
            <a:ln>
              <a:noFill/>
            </a:ln>
          </p:spPr>
        </p:pic>
        <p:pic>
          <p:nvPicPr>
            <p:cNvPr id="315" name="Google Shape;315;p25"/>
            <p:cNvPicPr preferRelativeResize="0"/>
            <p:nvPr/>
          </p:nvPicPr>
          <p:blipFill>
            <a:blip r:embed="rId15">
              <a:alphaModFix/>
            </a:blip>
            <a:stretch>
              <a:fillRect/>
            </a:stretch>
          </p:blipFill>
          <p:spPr>
            <a:xfrm>
              <a:off x="3031974" y="3405388"/>
              <a:ext cx="228600" cy="160019"/>
            </a:xfrm>
            <a:prstGeom prst="rect">
              <a:avLst/>
            </a:prstGeom>
            <a:noFill/>
            <a:ln>
              <a:noFill/>
            </a:ln>
          </p:spPr>
        </p:pic>
        <p:pic>
          <p:nvPicPr>
            <p:cNvPr id="316" name="Google Shape;316;p25"/>
            <p:cNvPicPr preferRelativeResize="0"/>
            <p:nvPr/>
          </p:nvPicPr>
          <p:blipFill>
            <a:blip r:embed="rId16">
              <a:alphaModFix/>
            </a:blip>
            <a:stretch>
              <a:fillRect/>
            </a:stretch>
          </p:blipFill>
          <p:spPr>
            <a:xfrm>
              <a:off x="3985096" y="3371091"/>
              <a:ext cx="228600" cy="228600"/>
            </a:xfrm>
            <a:prstGeom prst="rect">
              <a:avLst/>
            </a:prstGeom>
            <a:noFill/>
            <a:ln>
              <a:noFill/>
            </a:ln>
          </p:spPr>
        </p:pic>
        <p:pic>
          <p:nvPicPr>
            <p:cNvPr id="317" name="Google Shape;317;p25"/>
            <p:cNvPicPr preferRelativeResize="0"/>
            <p:nvPr/>
          </p:nvPicPr>
          <p:blipFill>
            <a:blip r:embed="rId17">
              <a:alphaModFix/>
            </a:blip>
            <a:stretch>
              <a:fillRect/>
            </a:stretch>
          </p:blipFill>
          <p:spPr>
            <a:xfrm>
              <a:off x="4720571" y="1601941"/>
              <a:ext cx="228600" cy="182880"/>
            </a:xfrm>
            <a:prstGeom prst="rect">
              <a:avLst/>
            </a:prstGeom>
            <a:noFill/>
            <a:ln>
              <a:noFill/>
            </a:ln>
          </p:spPr>
        </p:pic>
        <p:pic>
          <p:nvPicPr>
            <p:cNvPr id="318" name="Google Shape;318;p25"/>
            <p:cNvPicPr preferRelativeResize="0"/>
            <p:nvPr/>
          </p:nvPicPr>
          <p:blipFill>
            <a:blip r:embed="rId18">
              <a:alphaModFix/>
            </a:blip>
            <a:stretch>
              <a:fillRect/>
            </a:stretch>
          </p:blipFill>
          <p:spPr>
            <a:xfrm>
              <a:off x="4720575" y="2457450"/>
              <a:ext cx="228600" cy="228600"/>
            </a:xfrm>
            <a:prstGeom prst="rect">
              <a:avLst/>
            </a:prstGeom>
            <a:noFill/>
            <a:ln>
              <a:noFill/>
            </a:ln>
          </p:spPr>
        </p:pic>
      </p:grpSp>
      <p:pic>
        <p:nvPicPr>
          <p:cNvPr id="319" name="Google Shape;319;p25"/>
          <p:cNvPicPr preferRelativeResize="0"/>
          <p:nvPr/>
        </p:nvPicPr>
        <p:blipFill>
          <a:blip r:embed="rId3">
            <a:alphaModFix/>
          </a:blip>
          <a:stretch>
            <a:fillRect/>
          </a:stretch>
        </p:blipFill>
        <p:spPr>
          <a:xfrm>
            <a:off x="5820275" y="2471150"/>
            <a:ext cx="1371600" cy="658368"/>
          </a:xfrm>
          <a:prstGeom prst="rect">
            <a:avLst/>
          </a:prstGeom>
          <a:noFill/>
          <a:ln>
            <a:noFill/>
          </a:ln>
        </p:spPr>
      </p:pic>
      <p:sp>
        <p:nvSpPr>
          <p:cNvPr id="3" name="TextBox 2">
            <a:extLst>
              <a:ext uri="{FF2B5EF4-FFF2-40B4-BE49-F238E27FC236}">
                <a16:creationId xmlns:a16="http://schemas.microsoft.com/office/drawing/2014/main" id="{A2827E78-E34B-1A47-2F05-2026FEDDCA3C}"/>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DB0B436F-8EDA-96C7-2B7D-CAFE652D1738}"/>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637B7664-2884-CD00-278B-735817820847}"/>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9" name="TextBox 8">
            <a:extLst>
              <a:ext uri="{FF2B5EF4-FFF2-40B4-BE49-F238E27FC236}">
                <a16:creationId xmlns:a16="http://schemas.microsoft.com/office/drawing/2014/main" id="{839028D2-C6FF-E2EE-A533-477E3B8022A4}"/>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23"/>
        <p:cNvGrpSpPr/>
        <p:nvPr/>
      </p:nvGrpSpPr>
      <p:grpSpPr>
        <a:xfrm>
          <a:off x="0" y="0"/>
          <a:ext cx="0" cy="0"/>
          <a:chOff x="0" y="0"/>
          <a:chExt cx="0" cy="0"/>
        </a:xfrm>
      </p:grpSpPr>
      <p:sp>
        <p:nvSpPr>
          <p:cNvPr id="324" name="Google Shape;324;p26"/>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325" name="Google Shape;325;p26"/>
          <p:cNvGrpSpPr/>
          <p:nvPr/>
        </p:nvGrpSpPr>
        <p:grpSpPr>
          <a:xfrm>
            <a:off x="1828875" y="899710"/>
            <a:ext cx="5486253" cy="3801271"/>
            <a:chOff x="2592971" y="1200141"/>
            <a:chExt cx="3958050" cy="2743214"/>
          </a:xfrm>
        </p:grpSpPr>
        <p:pic>
          <p:nvPicPr>
            <p:cNvPr id="326" name="Google Shape;326;p26"/>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327" name="Google Shape;327;p26"/>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328" name="Google Shape;328;p26"/>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329" name="Google Shape;329;p26"/>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330" name="Google Shape;330;p26"/>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331" name="Google Shape;331;p26"/>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332" name="Google Shape;332;p26"/>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333" name="Google Shape;333;p26"/>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334" name="Google Shape;334;p26"/>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335" name="Google Shape;335;p26"/>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336" name="Google Shape;336;p26"/>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337" name="Google Shape;337;p26"/>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338" name="Google Shape;338;p26"/>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339" name="Google Shape;339;p26"/>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340" name="Google Shape;340;p26"/>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341" name="Google Shape;341;p26"/>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342" name="Google Shape;342;p26"/>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343" name="Google Shape;343;p26"/>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344" name="Google Shape;344;p26"/>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345" name="Google Shape;345;p26"/>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346" name="Google Shape;346;p26"/>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347" name="Google Shape;347;p26"/>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348" name="Google Shape;348;p26"/>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349" name="Google Shape;349;p26"/>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350" name="Google Shape;350;p26"/>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351" name="Google Shape;351;p26"/>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352" name="Google Shape;352;p26"/>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353" name="Google Shape;353;p26"/>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354" name="Google Shape;354;p26"/>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355" name="Google Shape;355;p26"/>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356" name="Google Shape;356;p26"/>
          <p:cNvPicPr preferRelativeResize="0"/>
          <p:nvPr/>
        </p:nvPicPr>
        <p:blipFill>
          <a:blip r:embed="rId18">
            <a:alphaModFix/>
          </a:blip>
          <a:stretch>
            <a:fillRect/>
          </a:stretch>
        </p:blipFill>
        <p:spPr>
          <a:xfrm>
            <a:off x="4572000" y="2471150"/>
            <a:ext cx="1371600" cy="658368"/>
          </a:xfrm>
          <a:prstGeom prst="rect">
            <a:avLst/>
          </a:prstGeom>
          <a:noFill/>
          <a:ln>
            <a:noFill/>
          </a:ln>
        </p:spPr>
      </p:pic>
      <p:sp>
        <p:nvSpPr>
          <p:cNvPr id="3" name="TextBox 2">
            <a:extLst>
              <a:ext uri="{FF2B5EF4-FFF2-40B4-BE49-F238E27FC236}">
                <a16:creationId xmlns:a16="http://schemas.microsoft.com/office/drawing/2014/main" id="{376F1E20-BC08-CD97-B962-3C08EC3F888E}"/>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092F1FA8-A4CB-0A3A-F3F8-D6E08F366746}"/>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0D56050A-DFB8-4C63-D51D-7218B46A7101}"/>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9" name="TextBox 8">
            <a:extLst>
              <a:ext uri="{FF2B5EF4-FFF2-40B4-BE49-F238E27FC236}">
                <a16:creationId xmlns:a16="http://schemas.microsoft.com/office/drawing/2014/main" id="{1274D4DE-B044-D1E4-52E5-EAB00D0A3523}"/>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60"/>
        <p:cNvGrpSpPr/>
        <p:nvPr/>
      </p:nvGrpSpPr>
      <p:grpSpPr>
        <a:xfrm>
          <a:off x="0" y="0"/>
          <a:ext cx="0" cy="0"/>
          <a:chOff x="0" y="0"/>
          <a:chExt cx="0" cy="0"/>
        </a:xfrm>
      </p:grpSpPr>
      <p:sp>
        <p:nvSpPr>
          <p:cNvPr id="361" name="Google Shape;361;p27"/>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362" name="Google Shape;362;p27"/>
          <p:cNvGrpSpPr/>
          <p:nvPr/>
        </p:nvGrpSpPr>
        <p:grpSpPr>
          <a:xfrm>
            <a:off x="1828875" y="899710"/>
            <a:ext cx="5486253" cy="3801271"/>
            <a:chOff x="2592971" y="1200141"/>
            <a:chExt cx="3958050" cy="2743214"/>
          </a:xfrm>
        </p:grpSpPr>
        <p:pic>
          <p:nvPicPr>
            <p:cNvPr id="363" name="Google Shape;363;p27"/>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364" name="Google Shape;364;p27"/>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365" name="Google Shape;365;p27"/>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366" name="Google Shape;366;p27"/>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367" name="Google Shape;367;p27"/>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368" name="Google Shape;368;p27"/>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369" name="Google Shape;369;p27"/>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370" name="Google Shape;370;p27"/>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371" name="Google Shape;371;p27"/>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372" name="Google Shape;372;p27"/>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373" name="Google Shape;373;p27"/>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374" name="Google Shape;374;p27"/>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375" name="Google Shape;375;p27"/>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376" name="Google Shape;376;p27"/>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377" name="Google Shape;377;p27"/>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378" name="Google Shape;378;p27"/>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379" name="Google Shape;379;p27"/>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380" name="Google Shape;380;p27"/>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381" name="Google Shape;381;p27"/>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382" name="Google Shape;382;p27"/>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383" name="Google Shape;383;p27"/>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384" name="Google Shape;384;p27"/>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385" name="Google Shape;385;p27"/>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386" name="Google Shape;386;p27"/>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387" name="Google Shape;387;p27"/>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388" name="Google Shape;388;p27"/>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389" name="Google Shape;389;p27"/>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390" name="Google Shape;390;p27"/>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391" name="Google Shape;391;p27"/>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392" name="Google Shape;392;p27"/>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393" name="Google Shape;393;p27"/>
          <p:cNvPicPr preferRelativeResize="0"/>
          <p:nvPr/>
        </p:nvPicPr>
        <p:blipFill>
          <a:blip r:embed="rId18">
            <a:alphaModFix/>
          </a:blip>
          <a:stretch>
            <a:fillRect/>
          </a:stretch>
        </p:blipFill>
        <p:spPr>
          <a:xfrm>
            <a:off x="3200400" y="2471150"/>
            <a:ext cx="1371600" cy="658368"/>
          </a:xfrm>
          <a:prstGeom prst="rect">
            <a:avLst/>
          </a:prstGeom>
          <a:noFill/>
          <a:ln>
            <a:noFill/>
          </a:ln>
        </p:spPr>
      </p:pic>
      <p:sp>
        <p:nvSpPr>
          <p:cNvPr id="3" name="TextBox 2">
            <a:extLst>
              <a:ext uri="{FF2B5EF4-FFF2-40B4-BE49-F238E27FC236}">
                <a16:creationId xmlns:a16="http://schemas.microsoft.com/office/drawing/2014/main" id="{E5A0F0DD-4FEE-C973-EA89-BE0436208F7E}"/>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C9C442B3-A55E-B18B-0EF7-05A54F7E47F7}"/>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73B9EB0C-459E-F62D-6294-00618EDA2539}"/>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9" name="TextBox 8">
            <a:extLst>
              <a:ext uri="{FF2B5EF4-FFF2-40B4-BE49-F238E27FC236}">
                <a16:creationId xmlns:a16="http://schemas.microsoft.com/office/drawing/2014/main" id="{51CE253F-49D6-26A3-EDAB-06D4D4A1BB3D}"/>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Problem</a:t>
            </a:r>
            <a:endParaRPr/>
          </a:p>
        </p:txBody>
      </p:sp>
      <p:sp>
        <p:nvSpPr>
          <p:cNvPr id="86" name="Google Shape;86;p14"/>
          <p:cNvSpPr txBox="1"/>
          <p:nvPr/>
        </p:nvSpPr>
        <p:spPr>
          <a:xfrm>
            <a:off x="285750" y="4567100"/>
            <a:ext cx="7342800" cy="400200"/>
          </a:xfrm>
          <a:prstGeom prst="rect">
            <a:avLst/>
          </a:prstGeom>
          <a:noFill/>
          <a:ln>
            <a:noFill/>
          </a:ln>
        </p:spPr>
        <p:txBody>
          <a:bodyPr spcFirstLastPara="1" wrap="square" lIns="91425" tIns="91425" rIns="91425" bIns="91425" anchor="ctr" anchorCtr="0">
            <a:spAutoFit/>
          </a:bodyPr>
          <a:lstStyle/>
          <a:p>
            <a:pPr marL="0" marR="0" lvl="0" indent="0" algn="l" rtl="0">
              <a:lnSpc>
                <a:spcPct val="150000"/>
              </a:lnSpc>
              <a:spcBef>
                <a:spcPts val="0"/>
              </a:spcBef>
              <a:spcAft>
                <a:spcPts val="0"/>
              </a:spcAft>
              <a:buNone/>
            </a:pPr>
            <a:endParaRPr b="1">
              <a:solidFill>
                <a:srgbClr val="A7934B"/>
              </a:solidFill>
              <a:latin typeface="Roboto"/>
              <a:ea typeface="Roboto"/>
              <a:cs typeface="Roboto"/>
              <a:sym typeface="Roboto"/>
            </a:endParaRPr>
          </a:p>
        </p:txBody>
      </p:sp>
      <p:sp>
        <p:nvSpPr>
          <p:cNvPr id="87" name="Google Shape;87;p14"/>
          <p:cNvSpPr txBox="1">
            <a:spLocks noGrp="1"/>
          </p:cNvSpPr>
          <p:nvPr>
            <p:ph type="body" idx="1"/>
          </p:nvPr>
        </p:nvSpPr>
        <p:spPr>
          <a:xfrm>
            <a:off x="285750" y="911614"/>
            <a:ext cx="8572500" cy="31692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Current inventory management solution</a:t>
            </a:r>
            <a:endParaRPr/>
          </a:p>
          <a:p>
            <a:pPr marL="914400" lvl="1" indent="-317500" algn="l" rtl="0">
              <a:spcBef>
                <a:spcPts val="0"/>
              </a:spcBef>
              <a:spcAft>
                <a:spcPts val="0"/>
              </a:spcAft>
              <a:buSzPts val="1400"/>
              <a:buChar char="•"/>
            </a:pPr>
            <a:r>
              <a:rPr lang="en"/>
              <a:t>Walk around with scanner (RFID or barcode), scan items on shelf</a:t>
            </a:r>
            <a:endParaRPr/>
          </a:p>
          <a:p>
            <a:pPr marL="914400" lvl="1" indent="-317500" algn="l" rtl="0">
              <a:spcBef>
                <a:spcPts val="0"/>
              </a:spcBef>
              <a:spcAft>
                <a:spcPts val="0"/>
              </a:spcAft>
              <a:buSzPts val="1400"/>
              <a:buChar char="•"/>
            </a:pPr>
            <a:r>
              <a:rPr lang="en"/>
              <a:t>Manual entry of details in Warehouse Management System (WMS)</a:t>
            </a:r>
            <a:endParaRPr/>
          </a:p>
          <a:p>
            <a:pPr marL="914400" lvl="1" indent="-317500" algn="l" rtl="0">
              <a:spcBef>
                <a:spcPts val="0"/>
              </a:spcBef>
              <a:spcAft>
                <a:spcPts val="0"/>
              </a:spcAft>
              <a:buSzPts val="1400"/>
              <a:buChar char="•"/>
            </a:pPr>
            <a:r>
              <a:rPr lang="en"/>
              <a:t>Cycle counting and audits </a:t>
            </a:r>
            <a:endParaRPr/>
          </a:p>
          <a:p>
            <a:pPr marL="1371600" lvl="2" indent="-317500" algn="l" rtl="0">
              <a:spcBef>
                <a:spcPts val="0"/>
              </a:spcBef>
              <a:spcAft>
                <a:spcPts val="0"/>
              </a:spcAft>
              <a:buSzPts val="1400"/>
              <a:buChar char="•"/>
            </a:pPr>
            <a:r>
              <a:rPr lang="en"/>
              <a:t>Need to take place regularly to ensure that ground details match database</a:t>
            </a:r>
            <a:endParaRPr/>
          </a:p>
          <a:p>
            <a:pPr marL="914400" lvl="1" indent="-317500" algn="l" rtl="0">
              <a:spcBef>
                <a:spcPts val="0"/>
              </a:spcBef>
              <a:spcAft>
                <a:spcPts val="0"/>
              </a:spcAft>
              <a:buSzPts val="1400"/>
              <a:buChar char="•"/>
            </a:pPr>
            <a:r>
              <a:rPr lang="en"/>
              <a:t>Companies have to employ employees specifically for this purpose</a:t>
            </a:r>
            <a:endParaRPr/>
          </a:p>
          <a:p>
            <a:pPr marL="914400" lvl="1" indent="-317500" algn="l" rtl="0">
              <a:spcBef>
                <a:spcPts val="0"/>
              </a:spcBef>
              <a:spcAft>
                <a:spcPts val="0"/>
              </a:spcAft>
              <a:buSzPts val="1400"/>
              <a:buChar char="•"/>
            </a:pPr>
            <a:r>
              <a:rPr lang="en"/>
              <a:t>Increased cost, time taken</a:t>
            </a:r>
            <a:endParaRPr/>
          </a:p>
          <a:p>
            <a:pPr marL="1371600" lvl="2" indent="-317500" algn="l" rtl="0">
              <a:spcBef>
                <a:spcPts val="0"/>
              </a:spcBef>
              <a:spcAft>
                <a:spcPts val="0"/>
              </a:spcAft>
              <a:buSzPts val="1400"/>
              <a:buChar char="•"/>
            </a:pPr>
            <a:r>
              <a:rPr lang="en"/>
              <a:t>Less accurate than a potential technology-based solution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97"/>
        <p:cNvGrpSpPr/>
        <p:nvPr/>
      </p:nvGrpSpPr>
      <p:grpSpPr>
        <a:xfrm>
          <a:off x="0" y="0"/>
          <a:ext cx="0" cy="0"/>
          <a:chOff x="0" y="0"/>
          <a:chExt cx="0" cy="0"/>
        </a:xfrm>
      </p:grpSpPr>
      <p:sp>
        <p:nvSpPr>
          <p:cNvPr id="398" name="Google Shape;398;p28"/>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399" name="Google Shape;399;p28"/>
          <p:cNvGrpSpPr/>
          <p:nvPr/>
        </p:nvGrpSpPr>
        <p:grpSpPr>
          <a:xfrm>
            <a:off x="1828875" y="899710"/>
            <a:ext cx="5486253" cy="3801271"/>
            <a:chOff x="2592971" y="1200141"/>
            <a:chExt cx="3958050" cy="2743214"/>
          </a:xfrm>
        </p:grpSpPr>
        <p:pic>
          <p:nvPicPr>
            <p:cNvPr id="400" name="Google Shape;400;p28"/>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401" name="Google Shape;401;p28"/>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402" name="Google Shape;402;p28"/>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403" name="Google Shape;403;p28"/>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404" name="Google Shape;404;p28"/>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405" name="Google Shape;405;p28"/>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406" name="Google Shape;406;p28"/>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407" name="Google Shape;407;p28"/>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408" name="Google Shape;408;p28"/>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409" name="Google Shape;409;p28"/>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410" name="Google Shape;410;p28"/>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411" name="Google Shape;411;p28"/>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412" name="Google Shape;412;p28"/>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413" name="Google Shape;413;p28"/>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414" name="Google Shape;414;p28"/>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415" name="Google Shape;415;p28"/>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416" name="Google Shape;416;p28"/>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417" name="Google Shape;417;p28"/>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418" name="Google Shape;418;p28"/>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419" name="Google Shape;419;p28"/>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420" name="Google Shape;420;p28"/>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421" name="Google Shape;421;p28"/>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422" name="Google Shape;422;p28"/>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423" name="Google Shape;423;p28"/>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424" name="Google Shape;424;p28"/>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425" name="Google Shape;425;p28"/>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426" name="Google Shape;426;p28"/>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427" name="Google Shape;427;p28"/>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428" name="Google Shape;428;p28"/>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429" name="Google Shape;429;p28"/>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430" name="Google Shape;430;p28"/>
          <p:cNvPicPr preferRelativeResize="0"/>
          <p:nvPr/>
        </p:nvPicPr>
        <p:blipFill>
          <a:blip r:embed="rId18">
            <a:alphaModFix/>
          </a:blip>
          <a:stretch>
            <a:fillRect/>
          </a:stretch>
        </p:blipFill>
        <p:spPr>
          <a:xfrm>
            <a:off x="1903525" y="2471150"/>
            <a:ext cx="1371600" cy="658368"/>
          </a:xfrm>
          <a:prstGeom prst="rect">
            <a:avLst/>
          </a:prstGeom>
          <a:noFill/>
          <a:ln>
            <a:noFill/>
          </a:ln>
        </p:spPr>
      </p:pic>
      <p:sp>
        <p:nvSpPr>
          <p:cNvPr id="3" name="TextBox 2">
            <a:extLst>
              <a:ext uri="{FF2B5EF4-FFF2-40B4-BE49-F238E27FC236}">
                <a16:creationId xmlns:a16="http://schemas.microsoft.com/office/drawing/2014/main" id="{6885B9E0-5061-4D27-711E-C556F39262AC}"/>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48072030-0C79-02D6-0B5C-5EED885705D8}"/>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74A75A03-65C9-1825-49B7-97931EE395F9}"/>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9" name="TextBox 8">
            <a:extLst>
              <a:ext uri="{FF2B5EF4-FFF2-40B4-BE49-F238E27FC236}">
                <a16:creationId xmlns:a16="http://schemas.microsoft.com/office/drawing/2014/main" id="{63F3316D-2E67-4E7A-1C0A-E3CE2051ADED}"/>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34"/>
        <p:cNvGrpSpPr/>
        <p:nvPr/>
      </p:nvGrpSpPr>
      <p:grpSpPr>
        <a:xfrm>
          <a:off x="0" y="0"/>
          <a:ext cx="0" cy="0"/>
          <a:chOff x="0" y="0"/>
          <a:chExt cx="0" cy="0"/>
        </a:xfrm>
      </p:grpSpPr>
      <p:sp>
        <p:nvSpPr>
          <p:cNvPr id="435" name="Google Shape;435;p29"/>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436" name="Google Shape;436;p29"/>
          <p:cNvGrpSpPr/>
          <p:nvPr/>
        </p:nvGrpSpPr>
        <p:grpSpPr>
          <a:xfrm>
            <a:off x="1828875" y="899710"/>
            <a:ext cx="5486253" cy="3801271"/>
            <a:chOff x="2592971" y="1200141"/>
            <a:chExt cx="3958050" cy="2743214"/>
          </a:xfrm>
        </p:grpSpPr>
        <p:pic>
          <p:nvPicPr>
            <p:cNvPr id="437" name="Google Shape;437;p29"/>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438" name="Google Shape;438;p29"/>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439" name="Google Shape;439;p29"/>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440" name="Google Shape;440;p29"/>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441" name="Google Shape;441;p29"/>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442" name="Google Shape;442;p29"/>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443" name="Google Shape;443;p29"/>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444" name="Google Shape;444;p29"/>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445" name="Google Shape;445;p29"/>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446" name="Google Shape;446;p29"/>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447" name="Google Shape;447;p29"/>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448" name="Google Shape;448;p29"/>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449" name="Google Shape;449;p29"/>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450" name="Google Shape;450;p29"/>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451" name="Google Shape;451;p29"/>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452" name="Google Shape;452;p29"/>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453" name="Google Shape;453;p29"/>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454" name="Google Shape;454;p29"/>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455" name="Google Shape;455;p29"/>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456" name="Google Shape;456;p29"/>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457" name="Google Shape;457;p29"/>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458" name="Google Shape;458;p29"/>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459" name="Google Shape;459;p29"/>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460" name="Google Shape;460;p29"/>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461" name="Google Shape;461;p29"/>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462" name="Google Shape;462;p29"/>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463" name="Google Shape;463;p29"/>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464" name="Google Shape;464;p29"/>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465" name="Google Shape;465;p29"/>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466" name="Google Shape;466;p29"/>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467" name="Google Shape;467;p29"/>
          <p:cNvPicPr preferRelativeResize="0"/>
          <p:nvPr/>
        </p:nvPicPr>
        <p:blipFill>
          <a:blip r:embed="rId18">
            <a:alphaModFix/>
          </a:blip>
          <a:stretch>
            <a:fillRect/>
          </a:stretch>
        </p:blipFill>
        <p:spPr>
          <a:xfrm>
            <a:off x="1903525" y="3636350"/>
            <a:ext cx="1371600" cy="658368"/>
          </a:xfrm>
          <a:prstGeom prst="rect">
            <a:avLst/>
          </a:prstGeom>
          <a:noFill/>
          <a:ln>
            <a:noFill/>
          </a:ln>
        </p:spPr>
      </p:pic>
      <p:sp>
        <p:nvSpPr>
          <p:cNvPr id="3" name="TextBox 2">
            <a:extLst>
              <a:ext uri="{FF2B5EF4-FFF2-40B4-BE49-F238E27FC236}">
                <a16:creationId xmlns:a16="http://schemas.microsoft.com/office/drawing/2014/main" id="{1D080166-31A2-78E3-9356-4CCF47965148}"/>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0A5E25E7-0A49-311E-2B74-A08C66371087}"/>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65BCC212-E58E-15AE-B759-0D489D822FAB}"/>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9" name="TextBox 8">
            <a:extLst>
              <a:ext uri="{FF2B5EF4-FFF2-40B4-BE49-F238E27FC236}">
                <a16:creationId xmlns:a16="http://schemas.microsoft.com/office/drawing/2014/main" id="{0D1F29F8-8074-9417-DAD6-D599E710DEA6}"/>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71"/>
        <p:cNvGrpSpPr/>
        <p:nvPr/>
      </p:nvGrpSpPr>
      <p:grpSpPr>
        <a:xfrm>
          <a:off x="0" y="0"/>
          <a:ext cx="0" cy="0"/>
          <a:chOff x="0" y="0"/>
          <a:chExt cx="0" cy="0"/>
        </a:xfrm>
      </p:grpSpPr>
      <p:sp>
        <p:nvSpPr>
          <p:cNvPr id="472" name="Google Shape;472;p30"/>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473" name="Google Shape;473;p30"/>
          <p:cNvGrpSpPr/>
          <p:nvPr/>
        </p:nvGrpSpPr>
        <p:grpSpPr>
          <a:xfrm>
            <a:off x="1828875" y="899710"/>
            <a:ext cx="5486253" cy="3801271"/>
            <a:chOff x="2592971" y="1200141"/>
            <a:chExt cx="3958050" cy="2743214"/>
          </a:xfrm>
        </p:grpSpPr>
        <p:pic>
          <p:nvPicPr>
            <p:cNvPr id="474" name="Google Shape;474;p30"/>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475" name="Google Shape;475;p30"/>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476" name="Google Shape;476;p30"/>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477" name="Google Shape;477;p30"/>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478" name="Google Shape;478;p30"/>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479" name="Google Shape;479;p30"/>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480" name="Google Shape;480;p30"/>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481" name="Google Shape;481;p30"/>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482" name="Google Shape;482;p30"/>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483" name="Google Shape;483;p30"/>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484" name="Google Shape;484;p30"/>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485" name="Google Shape;485;p30"/>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486" name="Google Shape;486;p30"/>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487" name="Google Shape;487;p30"/>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488" name="Google Shape;488;p30"/>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489" name="Google Shape;489;p30"/>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490" name="Google Shape;490;p30"/>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491" name="Google Shape;491;p30"/>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492" name="Google Shape;492;p30"/>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493" name="Google Shape;493;p30"/>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494" name="Google Shape;494;p30"/>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495" name="Google Shape;495;p30"/>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496" name="Google Shape;496;p30"/>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497" name="Google Shape;497;p30"/>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498" name="Google Shape;498;p30"/>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499" name="Google Shape;499;p30"/>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500" name="Google Shape;500;p30"/>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501" name="Google Shape;501;p30"/>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502" name="Google Shape;502;p30"/>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503" name="Google Shape;503;p30"/>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504" name="Google Shape;504;p30"/>
          <p:cNvPicPr preferRelativeResize="0"/>
          <p:nvPr/>
        </p:nvPicPr>
        <p:blipFill>
          <a:blip r:embed="rId18">
            <a:alphaModFix/>
          </a:blip>
          <a:stretch>
            <a:fillRect/>
          </a:stretch>
        </p:blipFill>
        <p:spPr>
          <a:xfrm>
            <a:off x="3200400" y="3636350"/>
            <a:ext cx="1371600" cy="658368"/>
          </a:xfrm>
          <a:prstGeom prst="rect">
            <a:avLst/>
          </a:prstGeom>
          <a:noFill/>
          <a:ln>
            <a:noFill/>
          </a:ln>
        </p:spPr>
      </p:pic>
      <p:sp>
        <p:nvSpPr>
          <p:cNvPr id="3" name="TextBox 2">
            <a:extLst>
              <a:ext uri="{FF2B5EF4-FFF2-40B4-BE49-F238E27FC236}">
                <a16:creationId xmlns:a16="http://schemas.microsoft.com/office/drawing/2014/main" id="{61E0BC4C-7FD4-E845-9EAE-430127D04157}"/>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D43C6292-1E97-F7B0-BCD4-8FD92243091E}"/>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B79A6BF8-2035-7356-BC1E-1A2E97D730F5}"/>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9" name="TextBox 8">
            <a:extLst>
              <a:ext uri="{FF2B5EF4-FFF2-40B4-BE49-F238E27FC236}">
                <a16:creationId xmlns:a16="http://schemas.microsoft.com/office/drawing/2014/main" id="{C8E3E066-EEE3-BFAD-BC04-2FFB29301FE8}"/>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508"/>
        <p:cNvGrpSpPr/>
        <p:nvPr/>
      </p:nvGrpSpPr>
      <p:grpSpPr>
        <a:xfrm>
          <a:off x="0" y="0"/>
          <a:ext cx="0" cy="0"/>
          <a:chOff x="0" y="0"/>
          <a:chExt cx="0" cy="0"/>
        </a:xfrm>
      </p:grpSpPr>
      <p:sp>
        <p:nvSpPr>
          <p:cNvPr id="509" name="Google Shape;509;p31"/>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510" name="Google Shape;510;p31"/>
          <p:cNvGrpSpPr/>
          <p:nvPr/>
        </p:nvGrpSpPr>
        <p:grpSpPr>
          <a:xfrm>
            <a:off x="1828875" y="899710"/>
            <a:ext cx="5486253" cy="3801271"/>
            <a:chOff x="2592971" y="1200141"/>
            <a:chExt cx="3958050" cy="2743214"/>
          </a:xfrm>
        </p:grpSpPr>
        <p:pic>
          <p:nvPicPr>
            <p:cNvPr id="511" name="Google Shape;511;p31"/>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512" name="Google Shape;512;p31"/>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513" name="Google Shape;513;p31"/>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514" name="Google Shape;514;p31"/>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515" name="Google Shape;515;p31"/>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516" name="Google Shape;516;p31"/>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517" name="Google Shape;517;p31"/>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518" name="Google Shape;518;p31"/>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519" name="Google Shape;519;p31"/>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520" name="Google Shape;520;p31"/>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521" name="Google Shape;521;p31"/>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522" name="Google Shape;522;p31"/>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523" name="Google Shape;523;p31"/>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524" name="Google Shape;524;p31"/>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525" name="Google Shape;525;p31"/>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526" name="Google Shape;526;p31"/>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527" name="Google Shape;527;p31"/>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528" name="Google Shape;528;p31"/>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529" name="Google Shape;529;p31"/>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530" name="Google Shape;530;p31"/>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531" name="Google Shape;531;p31"/>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532" name="Google Shape;532;p31"/>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533" name="Google Shape;533;p31"/>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534" name="Google Shape;534;p31"/>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535" name="Google Shape;535;p31"/>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536" name="Google Shape;536;p31"/>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537" name="Google Shape;537;p31"/>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538" name="Google Shape;538;p31"/>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539" name="Google Shape;539;p31"/>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540" name="Google Shape;540;p31"/>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541" name="Google Shape;541;p31"/>
          <p:cNvPicPr preferRelativeResize="0"/>
          <p:nvPr/>
        </p:nvPicPr>
        <p:blipFill>
          <a:blip r:embed="rId18">
            <a:alphaModFix/>
          </a:blip>
          <a:stretch>
            <a:fillRect/>
          </a:stretch>
        </p:blipFill>
        <p:spPr>
          <a:xfrm>
            <a:off x="4572000" y="3636350"/>
            <a:ext cx="1371600" cy="658368"/>
          </a:xfrm>
          <a:prstGeom prst="rect">
            <a:avLst/>
          </a:prstGeom>
          <a:noFill/>
          <a:ln>
            <a:noFill/>
          </a:ln>
        </p:spPr>
      </p:pic>
      <p:sp>
        <p:nvSpPr>
          <p:cNvPr id="3" name="TextBox 2">
            <a:extLst>
              <a:ext uri="{FF2B5EF4-FFF2-40B4-BE49-F238E27FC236}">
                <a16:creationId xmlns:a16="http://schemas.microsoft.com/office/drawing/2014/main" id="{F0313042-12A4-7955-9C84-5363D77F62F9}"/>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973D9120-9120-33EB-4278-67D540A4A669}"/>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0CB86308-F83F-D16A-4106-C3DFF9EF726E}"/>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9" name="TextBox 8">
            <a:extLst>
              <a:ext uri="{FF2B5EF4-FFF2-40B4-BE49-F238E27FC236}">
                <a16:creationId xmlns:a16="http://schemas.microsoft.com/office/drawing/2014/main" id="{B46D8AF3-41A3-2C51-8784-786EB3B2D808}"/>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545"/>
        <p:cNvGrpSpPr/>
        <p:nvPr/>
      </p:nvGrpSpPr>
      <p:grpSpPr>
        <a:xfrm>
          <a:off x="0" y="0"/>
          <a:ext cx="0" cy="0"/>
          <a:chOff x="0" y="0"/>
          <a:chExt cx="0" cy="0"/>
        </a:xfrm>
      </p:grpSpPr>
      <p:sp>
        <p:nvSpPr>
          <p:cNvPr id="546" name="Google Shape;546;p32"/>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pic>
        <p:nvPicPr>
          <p:cNvPr id="547" name="Google Shape;547;p32"/>
          <p:cNvPicPr preferRelativeResize="0"/>
          <p:nvPr/>
        </p:nvPicPr>
        <p:blipFill>
          <a:blip r:embed="rId3">
            <a:alphaModFix/>
          </a:blip>
          <a:stretch>
            <a:fillRect/>
          </a:stretch>
        </p:blipFill>
        <p:spPr>
          <a:xfrm>
            <a:off x="5943600" y="3636350"/>
            <a:ext cx="1371600" cy="658368"/>
          </a:xfrm>
          <a:prstGeom prst="rect">
            <a:avLst/>
          </a:prstGeom>
          <a:noFill/>
          <a:ln>
            <a:noFill/>
          </a:ln>
        </p:spPr>
      </p:pic>
      <p:grpSp>
        <p:nvGrpSpPr>
          <p:cNvPr id="548" name="Google Shape;548;p32"/>
          <p:cNvGrpSpPr/>
          <p:nvPr/>
        </p:nvGrpSpPr>
        <p:grpSpPr>
          <a:xfrm>
            <a:off x="1828875" y="899710"/>
            <a:ext cx="5486253" cy="3801271"/>
            <a:chOff x="2592971" y="1200141"/>
            <a:chExt cx="3958050" cy="2743214"/>
          </a:xfrm>
        </p:grpSpPr>
        <p:pic>
          <p:nvPicPr>
            <p:cNvPr id="549" name="Google Shape;549;p32"/>
            <p:cNvPicPr preferRelativeResize="0"/>
            <p:nvPr/>
          </p:nvPicPr>
          <p:blipFill rotWithShape="1">
            <a:blip r:embed="rId4">
              <a:alphaModFix/>
            </a:blip>
            <a:srcRect l="7389" t="11958" r="26099" b="12689"/>
            <a:stretch/>
          </p:blipFill>
          <p:spPr>
            <a:xfrm>
              <a:off x="2592975" y="1200150"/>
              <a:ext cx="3958046" cy="2743200"/>
            </a:xfrm>
            <a:prstGeom prst="rect">
              <a:avLst/>
            </a:prstGeom>
            <a:noFill/>
            <a:ln>
              <a:noFill/>
            </a:ln>
          </p:spPr>
        </p:pic>
        <p:pic>
          <p:nvPicPr>
            <p:cNvPr id="550" name="Google Shape;550;p32"/>
            <p:cNvPicPr preferRelativeResize="0"/>
            <p:nvPr/>
          </p:nvPicPr>
          <p:blipFill>
            <a:blip r:embed="rId5">
              <a:alphaModFix/>
            </a:blip>
            <a:stretch>
              <a:fillRect/>
            </a:stretch>
          </p:blipFill>
          <p:spPr>
            <a:xfrm>
              <a:off x="2592975" y="2937505"/>
              <a:ext cx="228600" cy="228600"/>
            </a:xfrm>
            <a:prstGeom prst="rect">
              <a:avLst/>
            </a:prstGeom>
            <a:noFill/>
            <a:ln>
              <a:noFill/>
            </a:ln>
          </p:spPr>
        </p:pic>
        <p:pic>
          <p:nvPicPr>
            <p:cNvPr id="551" name="Google Shape;551;p32"/>
            <p:cNvPicPr preferRelativeResize="0"/>
            <p:nvPr/>
          </p:nvPicPr>
          <p:blipFill>
            <a:blip r:embed="rId6">
              <a:alphaModFix/>
            </a:blip>
            <a:stretch>
              <a:fillRect/>
            </a:stretch>
          </p:blipFill>
          <p:spPr>
            <a:xfrm>
              <a:off x="2592975" y="1200141"/>
              <a:ext cx="228600" cy="228600"/>
            </a:xfrm>
            <a:prstGeom prst="rect">
              <a:avLst/>
            </a:prstGeom>
            <a:noFill/>
            <a:ln>
              <a:noFill/>
            </a:ln>
          </p:spPr>
        </p:pic>
        <p:pic>
          <p:nvPicPr>
            <p:cNvPr id="552" name="Google Shape;552;p32"/>
            <p:cNvPicPr preferRelativeResize="0"/>
            <p:nvPr/>
          </p:nvPicPr>
          <p:blipFill>
            <a:blip r:embed="rId7">
              <a:alphaModFix/>
            </a:blip>
            <a:stretch>
              <a:fillRect/>
            </a:stretch>
          </p:blipFill>
          <p:spPr>
            <a:xfrm>
              <a:off x="4457675" y="1200148"/>
              <a:ext cx="228600" cy="228600"/>
            </a:xfrm>
            <a:prstGeom prst="rect">
              <a:avLst/>
            </a:prstGeom>
            <a:noFill/>
            <a:ln>
              <a:noFill/>
            </a:ln>
          </p:spPr>
        </p:pic>
        <p:pic>
          <p:nvPicPr>
            <p:cNvPr id="553" name="Google Shape;553;p32"/>
            <p:cNvPicPr preferRelativeResize="0"/>
            <p:nvPr/>
          </p:nvPicPr>
          <p:blipFill>
            <a:blip r:embed="rId8">
              <a:alphaModFix/>
            </a:blip>
            <a:stretch>
              <a:fillRect/>
            </a:stretch>
          </p:blipFill>
          <p:spPr>
            <a:xfrm>
              <a:off x="3525325" y="2068825"/>
              <a:ext cx="228600" cy="228600"/>
            </a:xfrm>
            <a:prstGeom prst="rect">
              <a:avLst/>
            </a:prstGeom>
            <a:noFill/>
            <a:ln>
              <a:noFill/>
            </a:ln>
          </p:spPr>
        </p:pic>
        <p:pic>
          <p:nvPicPr>
            <p:cNvPr id="554" name="Google Shape;554;p32"/>
            <p:cNvPicPr preferRelativeResize="0"/>
            <p:nvPr/>
          </p:nvPicPr>
          <p:blipFill>
            <a:blip r:embed="rId9">
              <a:alphaModFix/>
            </a:blip>
            <a:stretch>
              <a:fillRect/>
            </a:stretch>
          </p:blipFill>
          <p:spPr>
            <a:xfrm>
              <a:off x="5390021" y="1200141"/>
              <a:ext cx="228600" cy="228600"/>
            </a:xfrm>
            <a:prstGeom prst="rect">
              <a:avLst/>
            </a:prstGeom>
            <a:noFill/>
            <a:ln>
              <a:noFill/>
            </a:ln>
          </p:spPr>
        </p:pic>
        <p:pic>
          <p:nvPicPr>
            <p:cNvPr id="555" name="Google Shape;555;p32"/>
            <p:cNvPicPr preferRelativeResize="0"/>
            <p:nvPr/>
          </p:nvPicPr>
          <p:blipFill>
            <a:blip r:embed="rId6">
              <a:alphaModFix/>
            </a:blip>
            <a:stretch>
              <a:fillRect/>
            </a:stretch>
          </p:blipFill>
          <p:spPr>
            <a:xfrm>
              <a:off x="6322375" y="2937504"/>
              <a:ext cx="228600" cy="228600"/>
            </a:xfrm>
            <a:prstGeom prst="rect">
              <a:avLst/>
            </a:prstGeom>
            <a:noFill/>
            <a:ln>
              <a:noFill/>
            </a:ln>
          </p:spPr>
        </p:pic>
        <p:pic>
          <p:nvPicPr>
            <p:cNvPr id="556" name="Google Shape;556;p32"/>
            <p:cNvPicPr preferRelativeResize="0"/>
            <p:nvPr/>
          </p:nvPicPr>
          <p:blipFill>
            <a:blip r:embed="rId5">
              <a:alphaModFix/>
            </a:blip>
            <a:stretch>
              <a:fillRect/>
            </a:stretch>
          </p:blipFill>
          <p:spPr>
            <a:xfrm>
              <a:off x="5390025" y="2068830"/>
              <a:ext cx="228600" cy="228600"/>
            </a:xfrm>
            <a:prstGeom prst="rect">
              <a:avLst/>
            </a:prstGeom>
            <a:noFill/>
            <a:ln>
              <a:noFill/>
            </a:ln>
          </p:spPr>
        </p:pic>
        <p:pic>
          <p:nvPicPr>
            <p:cNvPr id="557" name="Google Shape;557;p32"/>
            <p:cNvPicPr preferRelativeResize="0"/>
            <p:nvPr/>
          </p:nvPicPr>
          <p:blipFill>
            <a:blip r:embed="rId9">
              <a:alphaModFix/>
            </a:blip>
            <a:stretch>
              <a:fillRect/>
            </a:stretch>
          </p:blipFill>
          <p:spPr>
            <a:xfrm>
              <a:off x="4457683" y="2937491"/>
              <a:ext cx="228600" cy="228600"/>
            </a:xfrm>
            <a:prstGeom prst="rect">
              <a:avLst/>
            </a:prstGeom>
            <a:noFill/>
            <a:ln>
              <a:noFill/>
            </a:ln>
          </p:spPr>
        </p:pic>
        <p:pic>
          <p:nvPicPr>
            <p:cNvPr id="558" name="Google Shape;558;p32"/>
            <p:cNvPicPr preferRelativeResize="0"/>
            <p:nvPr/>
          </p:nvPicPr>
          <p:blipFill>
            <a:blip r:embed="rId6">
              <a:alphaModFix/>
            </a:blip>
            <a:stretch>
              <a:fillRect/>
            </a:stretch>
          </p:blipFill>
          <p:spPr>
            <a:xfrm>
              <a:off x="3525313" y="3714754"/>
              <a:ext cx="228600" cy="228600"/>
            </a:xfrm>
            <a:prstGeom prst="rect">
              <a:avLst/>
            </a:prstGeom>
            <a:noFill/>
            <a:ln>
              <a:noFill/>
            </a:ln>
          </p:spPr>
        </p:pic>
        <p:pic>
          <p:nvPicPr>
            <p:cNvPr id="559" name="Google Shape;559;p32"/>
            <p:cNvPicPr preferRelativeResize="0"/>
            <p:nvPr/>
          </p:nvPicPr>
          <p:blipFill>
            <a:blip r:embed="rId5">
              <a:alphaModFix/>
            </a:blip>
            <a:stretch>
              <a:fillRect/>
            </a:stretch>
          </p:blipFill>
          <p:spPr>
            <a:xfrm>
              <a:off x="3525325" y="1200155"/>
              <a:ext cx="228600" cy="228600"/>
            </a:xfrm>
            <a:prstGeom prst="rect">
              <a:avLst/>
            </a:prstGeom>
            <a:noFill/>
            <a:ln>
              <a:noFill/>
            </a:ln>
          </p:spPr>
        </p:pic>
        <p:pic>
          <p:nvPicPr>
            <p:cNvPr id="560" name="Google Shape;560;p32"/>
            <p:cNvPicPr preferRelativeResize="0"/>
            <p:nvPr/>
          </p:nvPicPr>
          <p:blipFill>
            <a:blip r:embed="rId6">
              <a:alphaModFix/>
            </a:blip>
            <a:stretch>
              <a:fillRect/>
            </a:stretch>
          </p:blipFill>
          <p:spPr>
            <a:xfrm>
              <a:off x="4457700" y="2068829"/>
              <a:ext cx="228600" cy="228600"/>
            </a:xfrm>
            <a:prstGeom prst="rect">
              <a:avLst/>
            </a:prstGeom>
            <a:noFill/>
            <a:ln>
              <a:noFill/>
            </a:ln>
          </p:spPr>
        </p:pic>
        <p:pic>
          <p:nvPicPr>
            <p:cNvPr id="561" name="Google Shape;561;p32"/>
            <p:cNvPicPr preferRelativeResize="0"/>
            <p:nvPr/>
          </p:nvPicPr>
          <p:blipFill>
            <a:blip r:embed="rId9">
              <a:alphaModFix/>
            </a:blip>
            <a:stretch>
              <a:fillRect/>
            </a:stretch>
          </p:blipFill>
          <p:spPr>
            <a:xfrm>
              <a:off x="2592971" y="2068816"/>
              <a:ext cx="228600" cy="228600"/>
            </a:xfrm>
            <a:prstGeom prst="rect">
              <a:avLst/>
            </a:prstGeom>
            <a:noFill/>
            <a:ln>
              <a:noFill/>
            </a:ln>
          </p:spPr>
        </p:pic>
        <p:pic>
          <p:nvPicPr>
            <p:cNvPr id="562" name="Google Shape;562;p32"/>
            <p:cNvPicPr preferRelativeResize="0"/>
            <p:nvPr/>
          </p:nvPicPr>
          <p:blipFill>
            <a:blip r:embed="rId7">
              <a:alphaModFix/>
            </a:blip>
            <a:stretch>
              <a:fillRect/>
            </a:stretch>
          </p:blipFill>
          <p:spPr>
            <a:xfrm>
              <a:off x="6322350" y="2068823"/>
              <a:ext cx="228600" cy="228600"/>
            </a:xfrm>
            <a:prstGeom prst="rect">
              <a:avLst/>
            </a:prstGeom>
            <a:noFill/>
            <a:ln>
              <a:noFill/>
            </a:ln>
          </p:spPr>
        </p:pic>
        <p:pic>
          <p:nvPicPr>
            <p:cNvPr id="563" name="Google Shape;563;p32"/>
            <p:cNvPicPr preferRelativeResize="0"/>
            <p:nvPr/>
          </p:nvPicPr>
          <p:blipFill>
            <a:blip r:embed="rId8">
              <a:alphaModFix/>
            </a:blip>
            <a:stretch>
              <a:fillRect/>
            </a:stretch>
          </p:blipFill>
          <p:spPr>
            <a:xfrm>
              <a:off x="6322375" y="1200150"/>
              <a:ext cx="228600" cy="228600"/>
            </a:xfrm>
            <a:prstGeom prst="rect">
              <a:avLst/>
            </a:prstGeom>
            <a:noFill/>
            <a:ln>
              <a:noFill/>
            </a:ln>
          </p:spPr>
        </p:pic>
        <p:pic>
          <p:nvPicPr>
            <p:cNvPr id="564" name="Google Shape;564;p32"/>
            <p:cNvPicPr preferRelativeResize="0"/>
            <p:nvPr/>
          </p:nvPicPr>
          <p:blipFill>
            <a:blip r:embed="rId8">
              <a:alphaModFix/>
            </a:blip>
            <a:stretch>
              <a:fillRect/>
            </a:stretch>
          </p:blipFill>
          <p:spPr>
            <a:xfrm>
              <a:off x="5390025" y="2937500"/>
              <a:ext cx="228600" cy="228600"/>
            </a:xfrm>
            <a:prstGeom prst="rect">
              <a:avLst/>
            </a:prstGeom>
            <a:noFill/>
            <a:ln>
              <a:noFill/>
            </a:ln>
          </p:spPr>
        </p:pic>
        <p:pic>
          <p:nvPicPr>
            <p:cNvPr id="565" name="Google Shape;565;p32"/>
            <p:cNvPicPr preferRelativeResize="0"/>
            <p:nvPr/>
          </p:nvPicPr>
          <p:blipFill>
            <a:blip r:embed="rId7">
              <a:alphaModFix/>
            </a:blip>
            <a:stretch>
              <a:fillRect/>
            </a:stretch>
          </p:blipFill>
          <p:spPr>
            <a:xfrm>
              <a:off x="3525325" y="2937498"/>
              <a:ext cx="228600" cy="228600"/>
            </a:xfrm>
            <a:prstGeom prst="rect">
              <a:avLst/>
            </a:prstGeom>
            <a:noFill/>
            <a:ln>
              <a:noFill/>
            </a:ln>
          </p:spPr>
        </p:pic>
        <p:pic>
          <p:nvPicPr>
            <p:cNvPr id="566" name="Google Shape;566;p32"/>
            <p:cNvPicPr preferRelativeResize="0"/>
            <p:nvPr/>
          </p:nvPicPr>
          <p:blipFill>
            <a:blip r:embed="rId8">
              <a:alphaModFix/>
            </a:blip>
            <a:stretch>
              <a:fillRect/>
            </a:stretch>
          </p:blipFill>
          <p:spPr>
            <a:xfrm>
              <a:off x="2592975" y="3714750"/>
              <a:ext cx="228600" cy="228600"/>
            </a:xfrm>
            <a:prstGeom prst="rect">
              <a:avLst/>
            </a:prstGeom>
            <a:noFill/>
            <a:ln>
              <a:noFill/>
            </a:ln>
          </p:spPr>
        </p:pic>
        <p:pic>
          <p:nvPicPr>
            <p:cNvPr id="567" name="Google Shape;567;p32"/>
            <p:cNvPicPr preferRelativeResize="0"/>
            <p:nvPr/>
          </p:nvPicPr>
          <p:blipFill>
            <a:blip r:embed="rId5">
              <a:alphaModFix/>
            </a:blip>
            <a:stretch>
              <a:fillRect/>
            </a:stretch>
          </p:blipFill>
          <p:spPr>
            <a:xfrm>
              <a:off x="4457675" y="3714755"/>
              <a:ext cx="228600" cy="228600"/>
            </a:xfrm>
            <a:prstGeom prst="rect">
              <a:avLst/>
            </a:prstGeom>
            <a:noFill/>
            <a:ln>
              <a:noFill/>
            </a:ln>
          </p:spPr>
        </p:pic>
        <p:pic>
          <p:nvPicPr>
            <p:cNvPr id="568" name="Google Shape;568;p32"/>
            <p:cNvPicPr preferRelativeResize="0"/>
            <p:nvPr/>
          </p:nvPicPr>
          <p:blipFill>
            <a:blip r:embed="rId9">
              <a:alphaModFix/>
            </a:blip>
            <a:stretch>
              <a:fillRect/>
            </a:stretch>
          </p:blipFill>
          <p:spPr>
            <a:xfrm>
              <a:off x="6322383" y="3714741"/>
              <a:ext cx="228600" cy="228600"/>
            </a:xfrm>
            <a:prstGeom prst="rect">
              <a:avLst/>
            </a:prstGeom>
            <a:noFill/>
            <a:ln>
              <a:noFill/>
            </a:ln>
          </p:spPr>
        </p:pic>
        <p:pic>
          <p:nvPicPr>
            <p:cNvPr id="569" name="Google Shape;569;p32"/>
            <p:cNvPicPr preferRelativeResize="0"/>
            <p:nvPr/>
          </p:nvPicPr>
          <p:blipFill>
            <a:blip r:embed="rId7">
              <a:alphaModFix/>
            </a:blip>
            <a:stretch>
              <a:fillRect/>
            </a:stretch>
          </p:blipFill>
          <p:spPr>
            <a:xfrm>
              <a:off x="5390025" y="3714748"/>
              <a:ext cx="228600" cy="228600"/>
            </a:xfrm>
            <a:prstGeom prst="rect">
              <a:avLst/>
            </a:prstGeom>
            <a:noFill/>
            <a:ln>
              <a:noFill/>
            </a:ln>
          </p:spPr>
        </p:pic>
        <p:pic>
          <p:nvPicPr>
            <p:cNvPr id="570" name="Google Shape;570;p32"/>
            <p:cNvPicPr preferRelativeResize="0"/>
            <p:nvPr/>
          </p:nvPicPr>
          <p:blipFill>
            <a:blip r:embed="rId10">
              <a:alphaModFix/>
            </a:blip>
            <a:stretch>
              <a:fillRect/>
            </a:stretch>
          </p:blipFill>
          <p:spPr>
            <a:xfrm>
              <a:off x="3031975" y="1629013"/>
              <a:ext cx="228600" cy="128701"/>
            </a:xfrm>
            <a:prstGeom prst="rect">
              <a:avLst/>
            </a:prstGeom>
            <a:noFill/>
            <a:ln>
              <a:noFill/>
            </a:ln>
          </p:spPr>
        </p:pic>
        <p:pic>
          <p:nvPicPr>
            <p:cNvPr id="571" name="Google Shape;571;p32"/>
            <p:cNvPicPr preferRelativeResize="0"/>
            <p:nvPr/>
          </p:nvPicPr>
          <p:blipFill>
            <a:blip r:embed="rId11">
              <a:alphaModFix/>
            </a:blip>
            <a:stretch>
              <a:fillRect/>
            </a:stretch>
          </p:blipFill>
          <p:spPr>
            <a:xfrm>
              <a:off x="3031971" y="2457441"/>
              <a:ext cx="228600" cy="228600"/>
            </a:xfrm>
            <a:prstGeom prst="rect">
              <a:avLst/>
            </a:prstGeom>
            <a:noFill/>
            <a:ln>
              <a:noFill/>
            </a:ln>
          </p:spPr>
        </p:pic>
        <p:pic>
          <p:nvPicPr>
            <p:cNvPr id="572" name="Google Shape;572;p32"/>
            <p:cNvPicPr preferRelativeResize="0"/>
            <p:nvPr/>
          </p:nvPicPr>
          <p:blipFill>
            <a:blip r:embed="rId12">
              <a:alphaModFix/>
            </a:blip>
            <a:stretch>
              <a:fillRect/>
            </a:stretch>
          </p:blipFill>
          <p:spPr>
            <a:xfrm>
              <a:off x="5869225" y="3371098"/>
              <a:ext cx="228600" cy="228600"/>
            </a:xfrm>
            <a:prstGeom prst="rect">
              <a:avLst/>
            </a:prstGeom>
            <a:noFill/>
            <a:ln>
              <a:noFill/>
            </a:ln>
          </p:spPr>
        </p:pic>
        <p:pic>
          <p:nvPicPr>
            <p:cNvPr id="573" name="Google Shape;573;p32"/>
            <p:cNvPicPr preferRelativeResize="0"/>
            <p:nvPr/>
          </p:nvPicPr>
          <p:blipFill>
            <a:blip r:embed="rId13">
              <a:alphaModFix/>
            </a:blip>
            <a:stretch>
              <a:fillRect/>
            </a:stretch>
          </p:blipFill>
          <p:spPr>
            <a:xfrm>
              <a:off x="3985096" y="1590241"/>
              <a:ext cx="228600" cy="228600"/>
            </a:xfrm>
            <a:prstGeom prst="rect">
              <a:avLst/>
            </a:prstGeom>
            <a:noFill/>
            <a:ln>
              <a:noFill/>
            </a:ln>
          </p:spPr>
        </p:pic>
        <p:pic>
          <p:nvPicPr>
            <p:cNvPr id="574" name="Google Shape;574;p32"/>
            <p:cNvPicPr preferRelativeResize="0"/>
            <p:nvPr/>
          </p:nvPicPr>
          <p:blipFill>
            <a:blip r:embed="rId14">
              <a:alphaModFix/>
            </a:blip>
            <a:stretch>
              <a:fillRect/>
            </a:stretch>
          </p:blipFill>
          <p:spPr>
            <a:xfrm>
              <a:off x="3985100" y="2497450"/>
              <a:ext cx="228600" cy="148590"/>
            </a:xfrm>
            <a:prstGeom prst="rect">
              <a:avLst/>
            </a:prstGeom>
            <a:noFill/>
            <a:ln>
              <a:noFill/>
            </a:ln>
          </p:spPr>
        </p:pic>
        <p:pic>
          <p:nvPicPr>
            <p:cNvPr id="575" name="Google Shape;575;p32"/>
            <p:cNvPicPr preferRelativeResize="0"/>
            <p:nvPr/>
          </p:nvPicPr>
          <p:blipFill>
            <a:blip r:embed="rId15">
              <a:alphaModFix/>
            </a:blip>
            <a:stretch>
              <a:fillRect/>
            </a:stretch>
          </p:blipFill>
          <p:spPr>
            <a:xfrm>
              <a:off x="3031974" y="3405388"/>
              <a:ext cx="228600" cy="160019"/>
            </a:xfrm>
            <a:prstGeom prst="rect">
              <a:avLst/>
            </a:prstGeom>
            <a:noFill/>
            <a:ln>
              <a:noFill/>
            </a:ln>
          </p:spPr>
        </p:pic>
        <p:pic>
          <p:nvPicPr>
            <p:cNvPr id="576" name="Google Shape;576;p32"/>
            <p:cNvPicPr preferRelativeResize="0"/>
            <p:nvPr/>
          </p:nvPicPr>
          <p:blipFill>
            <a:blip r:embed="rId16">
              <a:alphaModFix/>
            </a:blip>
            <a:stretch>
              <a:fillRect/>
            </a:stretch>
          </p:blipFill>
          <p:spPr>
            <a:xfrm>
              <a:off x="3985096" y="3371091"/>
              <a:ext cx="228600" cy="228600"/>
            </a:xfrm>
            <a:prstGeom prst="rect">
              <a:avLst/>
            </a:prstGeom>
            <a:noFill/>
            <a:ln>
              <a:noFill/>
            </a:ln>
          </p:spPr>
        </p:pic>
        <p:pic>
          <p:nvPicPr>
            <p:cNvPr id="577" name="Google Shape;577;p32"/>
            <p:cNvPicPr preferRelativeResize="0"/>
            <p:nvPr/>
          </p:nvPicPr>
          <p:blipFill>
            <a:blip r:embed="rId17">
              <a:alphaModFix/>
            </a:blip>
            <a:stretch>
              <a:fillRect/>
            </a:stretch>
          </p:blipFill>
          <p:spPr>
            <a:xfrm>
              <a:off x="4720571" y="1601941"/>
              <a:ext cx="228600" cy="182880"/>
            </a:xfrm>
            <a:prstGeom prst="rect">
              <a:avLst/>
            </a:prstGeom>
            <a:noFill/>
            <a:ln>
              <a:noFill/>
            </a:ln>
          </p:spPr>
        </p:pic>
        <p:pic>
          <p:nvPicPr>
            <p:cNvPr id="578" name="Google Shape;578;p32"/>
            <p:cNvPicPr preferRelativeResize="0"/>
            <p:nvPr/>
          </p:nvPicPr>
          <p:blipFill>
            <a:blip r:embed="rId18">
              <a:alphaModFix/>
            </a:blip>
            <a:stretch>
              <a:fillRect/>
            </a:stretch>
          </p:blipFill>
          <p:spPr>
            <a:xfrm>
              <a:off x="4720575" y="2457450"/>
              <a:ext cx="228600" cy="228600"/>
            </a:xfrm>
            <a:prstGeom prst="rect">
              <a:avLst/>
            </a:prstGeom>
            <a:noFill/>
            <a:ln>
              <a:noFill/>
            </a:ln>
          </p:spPr>
        </p:pic>
      </p:grpSp>
      <p:pic>
        <p:nvPicPr>
          <p:cNvPr id="579" name="Google Shape;579;p32"/>
          <p:cNvPicPr preferRelativeResize="0"/>
          <p:nvPr/>
        </p:nvPicPr>
        <p:blipFill>
          <a:blip r:embed="rId3">
            <a:alphaModFix/>
          </a:blip>
          <a:stretch>
            <a:fillRect/>
          </a:stretch>
        </p:blipFill>
        <p:spPr>
          <a:xfrm>
            <a:off x="5820275" y="3682675"/>
            <a:ext cx="1371600" cy="658368"/>
          </a:xfrm>
          <a:prstGeom prst="rect">
            <a:avLst/>
          </a:prstGeom>
          <a:noFill/>
          <a:ln>
            <a:noFill/>
          </a:ln>
        </p:spPr>
      </p:pic>
      <p:sp>
        <p:nvSpPr>
          <p:cNvPr id="3" name="TextBox 2">
            <a:extLst>
              <a:ext uri="{FF2B5EF4-FFF2-40B4-BE49-F238E27FC236}">
                <a16:creationId xmlns:a16="http://schemas.microsoft.com/office/drawing/2014/main" id="{421DE990-6623-6EE1-82E6-A10B28B11E09}"/>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73C46962-57CA-1C50-BF7B-2F7A4F5C239F}"/>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B14E1BDE-A06A-1402-79F3-C68E6C6D3D3B}"/>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9" name="TextBox 8">
            <a:extLst>
              <a:ext uri="{FF2B5EF4-FFF2-40B4-BE49-F238E27FC236}">
                <a16:creationId xmlns:a16="http://schemas.microsoft.com/office/drawing/2014/main" id="{458FDA53-633F-A9D8-3F02-D8772EB68B98}"/>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579"/>
                                        </p:tgtEl>
                                        <p:attrNameLst>
                                          <p:attrName>ppt_x</p:attrName>
                                        </p:attrNameLst>
                                      </p:cBhvr>
                                      <p:tavLst>
                                        <p:tav tm="0">
                                          <p:val>
                                            <p:strVal val="#ppt_x"/>
                                          </p:val>
                                        </p:tav>
                                        <p:tav tm="100000">
                                          <p:val>
                                            <p:strVal val="#ppt_x+1"/>
                                          </p:val>
                                        </p:tav>
                                      </p:tavLst>
                                    </p:anim>
                                    <p:set>
                                      <p:cBhvr>
                                        <p:cTn id="7" dur="1" fill="hold">
                                          <p:stCondLst>
                                            <p:cond delay="1000"/>
                                          </p:stCondLst>
                                        </p:cTn>
                                        <p:tgtEl>
                                          <p:spTgt spid="5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76A7-CD28-87F6-48FC-D3249F4BD5E2}"/>
              </a:ext>
            </a:extLst>
          </p:cNvPr>
          <p:cNvSpPr>
            <a:spLocks noGrp="1"/>
          </p:cNvSpPr>
          <p:nvPr>
            <p:ph type="title"/>
          </p:nvPr>
        </p:nvSpPr>
        <p:spPr/>
        <p:txBody>
          <a:bodyPr>
            <a:normAutofit fontScale="90000"/>
          </a:bodyPr>
          <a:lstStyle/>
          <a:p>
            <a:r>
              <a:rPr lang="en-US"/>
              <a:t>Warehouse Management System (WMS) Front-End Material UI Integration</a:t>
            </a:r>
          </a:p>
        </p:txBody>
      </p:sp>
      <p:sp>
        <p:nvSpPr>
          <p:cNvPr id="3" name="Text Placeholder 2">
            <a:extLst>
              <a:ext uri="{FF2B5EF4-FFF2-40B4-BE49-F238E27FC236}">
                <a16:creationId xmlns:a16="http://schemas.microsoft.com/office/drawing/2014/main" id="{C58725B8-752A-B33D-5EFC-DBD7AA4D5D24}"/>
              </a:ext>
            </a:extLst>
          </p:cNvPr>
          <p:cNvSpPr>
            <a:spLocks noGrp="1"/>
          </p:cNvSpPr>
          <p:nvPr>
            <p:ph type="body" idx="1"/>
          </p:nvPr>
        </p:nvSpPr>
        <p:spPr>
          <a:xfrm>
            <a:off x="291708" y="911612"/>
            <a:ext cx="4203978" cy="3852031"/>
          </a:xfrm>
        </p:spPr>
        <p:txBody>
          <a:bodyPr>
            <a:normAutofit/>
          </a:bodyPr>
          <a:lstStyle/>
          <a:p>
            <a:r>
              <a:rPr lang="en-US" sz="2000"/>
              <a:t>Integration of Material UI</a:t>
            </a:r>
          </a:p>
          <a:p>
            <a:pPr lvl="1"/>
            <a:r>
              <a:rPr lang="en-US" sz="2000"/>
              <a:t>Main pro of using this design system is due to its ease of use, flexibility, and performance</a:t>
            </a:r>
          </a:p>
          <a:p>
            <a:pPr lvl="1"/>
            <a:r>
              <a:rPr lang="en-US" sz="2000"/>
              <a:t>Access to pre-built and customizable UI components that follow Google's Material design guidelines</a:t>
            </a:r>
          </a:p>
          <a:p>
            <a:r>
              <a:rPr lang="en-US" sz="2300"/>
              <a:t>UI interactions are compatible with Firebase</a:t>
            </a:r>
          </a:p>
        </p:txBody>
      </p:sp>
      <p:pic>
        <p:nvPicPr>
          <p:cNvPr id="5" name="Picture 5" descr="Icon&#10;&#10;Description automatically generated">
            <a:extLst>
              <a:ext uri="{FF2B5EF4-FFF2-40B4-BE49-F238E27FC236}">
                <a16:creationId xmlns:a16="http://schemas.microsoft.com/office/drawing/2014/main" id="{3896360E-FE09-1819-09FA-B1F6EB607582}"/>
              </a:ext>
            </a:extLst>
          </p:cNvPr>
          <p:cNvPicPr>
            <a:picLocks noChangeAspect="1"/>
          </p:cNvPicPr>
          <p:nvPr/>
        </p:nvPicPr>
        <p:blipFill>
          <a:blip r:embed="rId2"/>
          <a:stretch>
            <a:fillRect/>
          </a:stretch>
        </p:blipFill>
        <p:spPr>
          <a:xfrm>
            <a:off x="8551718" y="71994"/>
            <a:ext cx="620486" cy="627908"/>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07FFE25C-D1EE-6051-6BDF-64F341BF3F2B}"/>
              </a:ext>
            </a:extLst>
          </p:cNvPr>
          <p:cNvPicPr>
            <a:picLocks noChangeAspect="1"/>
          </p:cNvPicPr>
          <p:nvPr/>
        </p:nvPicPr>
        <p:blipFill>
          <a:blip r:embed="rId3"/>
          <a:stretch>
            <a:fillRect/>
          </a:stretch>
        </p:blipFill>
        <p:spPr>
          <a:xfrm>
            <a:off x="4677394" y="2297028"/>
            <a:ext cx="4212771" cy="1981905"/>
          </a:xfrm>
          <a:prstGeom prst="rect">
            <a:avLst/>
          </a:prstGeom>
        </p:spPr>
      </p:pic>
      <p:pic>
        <p:nvPicPr>
          <p:cNvPr id="7" name="Picture 7">
            <a:extLst>
              <a:ext uri="{FF2B5EF4-FFF2-40B4-BE49-F238E27FC236}">
                <a16:creationId xmlns:a16="http://schemas.microsoft.com/office/drawing/2014/main" id="{CC1D8663-E498-BFA2-710C-FF5BA3FC4575}"/>
              </a:ext>
            </a:extLst>
          </p:cNvPr>
          <p:cNvPicPr>
            <a:picLocks noChangeAspect="1"/>
          </p:cNvPicPr>
          <p:nvPr/>
        </p:nvPicPr>
        <p:blipFill>
          <a:blip r:embed="rId4"/>
          <a:stretch>
            <a:fillRect/>
          </a:stretch>
        </p:blipFill>
        <p:spPr>
          <a:xfrm>
            <a:off x="4907478" y="697894"/>
            <a:ext cx="3374076" cy="1669528"/>
          </a:xfrm>
          <a:prstGeom prst="rect">
            <a:avLst/>
          </a:prstGeom>
        </p:spPr>
      </p:pic>
    </p:spTree>
    <p:extLst>
      <p:ext uri="{BB962C8B-B14F-4D97-AF65-F5344CB8AC3E}">
        <p14:creationId xmlns:p14="http://schemas.microsoft.com/office/powerpoint/2010/main" val="1483259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Warehouse Management System (WMS)</a:t>
            </a:r>
            <a:endParaRPr/>
          </a:p>
        </p:txBody>
      </p:sp>
      <p:sp>
        <p:nvSpPr>
          <p:cNvPr id="130" name="Google Shape;130;p20"/>
          <p:cNvSpPr txBox="1">
            <a:spLocks noGrp="1"/>
          </p:cNvSpPr>
          <p:nvPr>
            <p:ph type="body" idx="1"/>
          </p:nvPr>
        </p:nvSpPr>
        <p:spPr>
          <a:xfrm>
            <a:off x="284275" y="911597"/>
            <a:ext cx="4211400" cy="3917400"/>
          </a:xfrm>
          <a:prstGeom prst="rect">
            <a:avLst/>
          </a:prstGeom>
        </p:spPr>
        <p:txBody>
          <a:bodyPr spcFirstLastPara="1" wrap="square" lIns="68575" tIns="34275" rIns="68575" bIns="34275" anchor="t" anchorCtr="0">
            <a:normAutofit/>
          </a:bodyPr>
          <a:lstStyle/>
          <a:p>
            <a:pPr marL="457200" lvl="0" indent="-336550" algn="l" rtl="0">
              <a:spcBef>
                <a:spcPts val="800"/>
              </a:spcBef>
              <a:spcAft>
                <a:spcPts val="0"/>
              </a:spcAft>
              <a:buSzPts val="1700"/>
              <a:buChar char="•"/>
            </a:pPr>
            <a:r>
              <a:rPr lang="en" sz="1700"/>
              <a:t>Implemented using Firebase (NoSQL database)</a:t>
            </a:r>
            <a:endParaRPr sz="1700"/>
          </a:p>
          <a:p>
            <a:pPr marL="457200" lvl="0" indent="-336550" algn="l" rtl="0">
              <a:spcBef>
                <a:spcPts val="0"/>
              </a:spcBef>
              <a:spcAft>
                <a:spcPts val="0"/>
              </a:spcAft>
              <a:buSzPts val="1700"/>
              <a:buChar char="•"/>
            </a:pPr>
            <a:r>
              <a:rPr lang="en" sz="1700"/>
              <a:t>Database has 2 collections:</a:t>
            </a:r>
            <a:endParaRPr sz="1700"/>
          </a:p>
          <a:p>
            <a:pPr marL="914400" lvl="1" indent="-336550" algn="l" rtl="0">
              <a:spcBef>
                <a:spcPts val="0"/>
              </a:spcBef>
              <a:spcAft>
                <a:spcPts val="0"/>
              </a:spcAft>
              <a:buSzPts val="1700"/>
              <a:buChar char="•"/>
            </a:pPr>
            <a:r>
              <a:rPr lang="en" sz="1700"/>
              <a:t>Mapping of location to item at location</a:t>
            </a:r>
            <a:endParaRPr sz="1700"/>
          </a:p>
          <a:p>
            <a:pPr marL="914400" lvl="1" indent="-336550" algn="l" rtl="0">
              <a:spcBef>
                <a:spcPts val="0"/>
              </a:spcBef>
              <a:spcAft>
                <a:spcPts val="0"/>
              </a:spcAft>
              <a:buSzPts val="1700"/>
              <a:buChar char="•"/>
            </a:pPr>
            <a:r>
              <a:rPr lang="en" sz="1700"/>
              <a:t>Mapping of item to locations where it is</a:t>
            </a:r>
            <a:endParaRPr sz="1700"/>
          </a:p>
          <a:p>
            <a:pPr marL="457200" lvl="0" indent="-336550" algn="l" rtl="0">
              <a:spcBef>
                <a:spcPts val="0"/>
              </a:spcBef>
              <a:spcAft>
                <a:spcPts val="0"/>
              </a:spcAft>
              <a:buSzPts val="1700"/>
              <a:buChar char="•"/>
            </a:pPr>
            <a:r>
              <a:rPr lang="en" sz="1700"/>
              <a:t>Location determined by scanned AruCo markers </a:t>
            </a:r>
            <a:endParaRPr sz="1700"/>
          </a:p>
          <a:p>
            <a:pPr marL="457200" lvl="0" indent="-336550" algn="l" rtl="0">
              <a:spcBef>
                <a:spcPts val="0"/>
              </a:spcBef>
              <a:spcAft>
                <a:spcPts val="0"/>
              </a:spcAft>
              <a:buSzPts val="1700"/>
              <a:buChar char="•"/>
            </a:pPr>
            <a:r>
              <a:rPr lang="en" sz="1700"/>
              <a:t>Made working demo that updates both collections as the drone scans </a:t>
            </a:r>
            <a:endParaRPr sz="1700"/>
          </a:p>
          <a:p>
            <a:pPr marL="457200" lvl="0" indent="-336550" algn="l" rtl="0">
              <a:spcBef>
                <a:spcPts val="0"/>
              </a:spcBef>
              <a:spcAft>
                <a:spcPts val="0"/>
              </a:spcAft>
              <a:buSzPts val="1700"/>
              <a:buChar char="•"/>
            </a:pPr>
            <a:r>
              <a:rPr lang="en" sz="1700"/>
              <a:t>Supports standard WMS queries</a:t>
            </a:r>
            <a:endParaRPr sz="1700"/>
          </a:p>
        </p:txBody>
      </p:sp>
      <p:pic>
        <p:nvPicPr>
          <p:cNvPr id="131" name="Google Shape;131;p20"/>
          <p:cNvPicPr preferRelativeResize="0"/>
          <p:nvPr/>
        </p:nvPicPr>
        <p:blipFill rotWithShape="1">
          <a:blip r:embed="rId3">
            <a:alphaModFix/>
          </a:blip>
          <a:srcRect t="14792"/>
          <a:stretch/>
        </p:blipFill>
        <p:spPr>
          <a:xfrm>
            <a:off x="4886625" y="1630610"/>
            <a:ext cx="3971624" cy="1799250"/>
          </a:xfrm>
          <a:prstGeom prst="rect">
            <a:avLst/>
          </a:prstGeom>
          <a:noFill/>
          <a:ln>
            <a:noFill/>
          </a:ln>
        </p:spPr>
      </p:pic>
      <p:pic>
        <p:nvPicPr>
          <p:cNvPr id="132" name="Google Shape;132;p20"/>
          <p:cNvPicPr preferRelativeResize="0"/>
          <p:nvPr/>
        </p:nvPicPr>
        <p:blipFill>
          <a:blip r:embed="rId4">
            <a:alphaModFix/>
          </a:blip>
          <a:stretch>
            <a:fillRect/>
          </a:stretch>
        </p:blipFill>
        <p:spPr>
          <a:xfrm>
            <a:off x="4873637" y="3435399"/>
            <a:ext cx="3795751" cy="951300"/>
          </a:xfrm>
          <a:prstGeom prst="rect">
            <a:avLst/>
          </a:prstGeom>
          <a:noFill/>
          <a:ln>
            <a:noFill/>
          </a:ln>
        </p:spPr>
      </p:pic>
      <p:pic>
        <p:nvPicPr>
          <p:cNvPr id="133" name="Google Shape;133;p20"/>
          <p:cNvPicPr preferRelativeResize="0"/>
          <p:nvPr/>
        </p:nvPicPr>
        <p:blipFill>
          <a:blip r:embed="rId5">
            <a:alphaModFix/>
          </a:blip>
          <a:stretch>
            <a:fillRect/>
          </a:stretch>
        </p:blipFill>
        <p:spPr>
          <a:xfrm>
            <a:off x="4659083" y="911595"/>
            <a:ext cx="4211399" cy="5787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AC75-34C4-FF1F-D5FB-AA988B8F8487}"/>
              </a:ext>
            </a:extLst>
          </p:cNvPr>
          <p:cNvSpPr>
            <a:spLocks noGrp="1"/>
          </p:cNvSpPr>
          <p:nvPr>
            <p:ph type="title"/>
          </p:nvPr>
        </p:nvSpPr>
        <p:spPr/>
        <p:txBody>
          <a:bodyPr/>
          <a:lstStyle/>
          <a:p>
            <a:r>
              <a:rPr lang="en-US"/>
              <a:t>Current WMS Steps</a:t>
            </a:r>
          </a:p>
        </p:txBody>
      </p:sp>
      <p:sp>
        <p:nvSpPr>
          <p:cNvPr id="3" name="Text Placeholder 2">
            <a:extLst>
              <a:ext uri="{FF2B5EF4-FFF2-40B4-BE49-F238E27FC236}">
                <a16:creationId xmlns:a16="http://schemas.microsoft.com/office/drawing/2014/main" id="{C6A11F0B-BF92-D2E7-E678-AF7C13074891}"/>
              </a:ext>
            </a:extLst>
          </p:cNvPr>
          <p:cNvSpPr>
            <a:spLocks noGrp="1"/>
          </p:cNvSpPr>
          <p:nvPr>
            <p:ph type="body" idx="1"/>
          </p:nvPr>
        </p:nvSpPr>
        <p:spPr>
          <a:xfrm>
            <a:off x="284286" y="911612"/>
            <a:ext cx="8200838" cy="3877121"/>
          </a:xfrm>
        </p:spPr>
        <p:txBody>
          <a:bodyPr>
            <a:normAutofit fontScale="85000" lnSpcReduction="10000"/>
          </a:bodyPr>
          <a:lstStyle/>
          <a:p>
            <a:pPr>
              <a:lnSpc>
                <a:spcPct val="150000"/>
              </a:lnSpc>
            </a:pPr>
            <a:r>
              <a:rPr lang="en-US"/>
              <a:t>Working on python script to test functionality of the rest API on Firebase</a:t>
            </a:r>
          </a:p>
          <a:p>
            <a:pPr lvl="1">
              <a:lnSpc>
                <a:spcPct val="150000"/>
              </a:lnSpc>
            </a:pPr>
            <a:r>
              <a:rPr lang="en-US"/>
              <a:t>API should be able to send valuable information</a:t>
            </a:r>
          </a:p>
          <a:p>
            <a:pPr lvl="2">
              <a:lnSpc>
                <a:spcPct val="150000"/>
              </a:lnSpc>
            </a:pPr>
            <a:r>
              <a:rPr lang="en-US"/>
              <a:t>Package location</a:t>
            </a:r>
          </a:p>
          <a:p>
            <a:pPr lvl="2">
              <a:lnSpc>
                <a:spcPct val="150000"/>
              </a:lnSpc>
            </a:pPr>
            <a:r>
              <a:rPr lang="en-US"/>
              <a:t>Date of item entry</a:t>
            </a:r>
          </a:p>
          <a:p>
            <a:pPr lvl="2">
              <a:lnSpc>
                <a:spcPct val="150000"/>
              </a:lnSpc>
            </a:pPr>
            <a:r>
              <a:rPr lang="en-US"/>
              <a:t>Current stock of any item</a:t>
            </a:r>
          </a:p>
          <a:p>
            <a:pPr lvl="1">
              <a:lnSpc>
                <a:spcPct val="150000"/>
              </a:lnSpc>
            </a:pPr>
            <a:r>
              <a:rPr lang="en-US"/>
              <a:t>Helpful with making sure the Machine Learning team has something to interface with</a:t>
            </a:r>
          </a:p>
          <a:p>
            <a:pPr>
              <a:lnSpc>
                <a:spcPct val="150000"/>
              </a:lnSpc>
            </a:pPr>
            <a:r>
              <a:rPr lang="en-US"/>
              <a:t>Will be migrating system to SQL using </a:t>
            </a:r>
            <a:r>
              <a:rPr lang="en-US" err="1"/>
              <a:t>postgreSQL</a:t>
            </a:r>
            <a:endParaRPr lang="en-US"/>
          </a:p>
          <a:p>
            <a:pPr lvl="1">
              <a:lnSpc>
                <a:spcPct val="150000"/>
              </a:lnSpc>
            </a:pPr>
            <a:r>
              <a:rPr lang="en-US"/>
              <a:t>Rest API testing will still be useful after migration</a:t>
            </a:r>
          </a:p>
        </p:txBody>
      </p:sp>
    </p:spTree>
    <p:extLst>
      <p:ext uri="{BB962C8B-B14F-4D97-AF65-F5344CB8AC3E}">
        <p14:creationId xmlns:p14="http://schemas.microsoft.com/office/powerpoint/2010/main" val="4062915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105C-5BC2-CF2E-F50C-532E1EA5418A}"/>
              </a:ext>
            </a:extLst>
          </p:cNvPr>
          <p:cNvSpPr>
            <a:spLocks noGrp="1"/>
          </p:cNvSpPr>
          <p:nvPr>
            <p:ph type="title"/>
          </p:nvPr>
        </p:nvSpPr>
        <p:spPr/>
        <p:txBody>
          <a:bodyPr/>
          <a:lstStyle/>
          <a:p>
            <a:r>
              <a:rPr lang="en-US"/>
              <a:t>WMS Front-End Requirement Overview</a:t>
            </a:r>
          </a:p>
        </p:txBody>
      </p:sp>
      <p:sp>
        <p:nvSpPr>
          <p:cNvPr id="3" name="Text Placeholder 2">
            <a:extLst>
              <a:ext uri="{FF2B5EF4-FFF2-40B4-BE49-F238E27FC236}">
                <a16:creationId xmlns:a16="http://schemas.microsoft.com/office/drawing/2014/main" id="{D7186A4E-A667-4B88-FFF0-E61D356E5240}"/>
              </a:ext>
            </a:extLst>
          </p:cNvPr>
          <p:cNvSpPr>
            <a:spLocks noGrp="1"/>
          </p:cNvSpPr>
          <p:nvPr>
            <p:ph type="body" idx="1"/>
          </p:nvPr>
        </p:nvSpPr>
        <p:spPr>
          <a:xfrm>
            <a:off x="288582" y="911612"/>
            <a:ext cx="8577144" cy="3169200"/>
          </a:xfrm>
        </p:spPr>
        <p:txBody>
          <a:bodyPr>
            <a:normAutofit/>
          </a:bodyPr>
          <a:lstStyle/>
          <a:p>
            <a:r>
              <a:rPr lang="en-US"/>
              <a:t>Requirements:</a:t>
            </a:r>
          </a:p>
          <a:p>
            <a:pPr lvl="1"/>
            <a:r>
              <a:rPr lang="en-US"/>
              <a:t>Button to start scan</a:t>
            </a:r>
          </a:p>
          <a:p>
            <a:pPr lvl="1"/>
            <a:r>
              <a:rPr lang="en-US"/>
              <a:t>Button to end scan</a:t>
            </a:r>
          </a:p>
          <a:p>
            <a:pPr lvl="1"/>
            <a:r>
              <a:rPr lang="en-US"/>
              <a:t>Statistics panel</a:t>
            </a:r>
          </a:p>
          <a:p>
            <a:pPr lvl="1"/>
            <a:r>
              <a:rPr lang="en-US"/>
              <a:t>Authentication</a:t>
            </a:r>
          </a:p>
          <a:p>
            <a:r>
              <a:rPr lang="en-US"/>
              <a:t>Nice-to-have:</a:t>
            </a:r>
          </a:p>
          <a:p>
            <a:pPr lvl="1"/>
            <a:r>
              <a:rPr lang="en-US"/>
              <a:t>Adjustable scan speed</a:t>
            </a:r>
          </a:p>
          <a:p>
            <a:pPr lvl="1"/>
            <a:r>
              <a:rPr lang="en-US"/>
              <a:t>Adjustable scan path</a:t>
            </a:r>
          </a:p>
        </p:txBody>
      </p:sp>
      <p:pic>
        <p:nvPicPr>
          <p:cNvPr id="5" name="Picture 5" descr="Graphical user interface, application&#10;&#10;Description automatically generated">
            <a:extLst>
              <a:ext uri="{FF2B5EF4-FFF2-40B4-BE49-F238E27FC236}">
                <a16:creationId xmlns:a16="http://schemas.microsoft.com/office/drawing/2014/main" id="{5AF8D363-D93F-3289-C2BE-D3FDA96B9E2A}"/>
              </a:ext>
            </a:extLst>
          </p:cNvPr>
          <p:cNvPicPr>
            <a:picLocks noChangeAspect="1"/>
          </p:cNvPicPr>
          <p:nvPr/>
        </p:nvPicPr>
        <p:blipFill>
          <a:blip r:embed="rId3"/>
          <a:stretch>
            <a:fillRect/>
          </a:stretch>
        </p:blipFill>
        <p:spPr>
          <a:xfrm>
            <a:off x="4252700" y="793858"/>
            <a:ext cx="3932877" cy="3670624"/>
          </a:xfrm>
          <a:prstGeom prst="rect">
            <a:avLst/>
          </a:prstGeom>
        </p:spPr>
      </p:pic>
    </p:spTree>
    <p:extLst>
      <p:ext uri="{BB962C8B-B14F-4D97-AF65-F5344CB8AC3E}">
        <p14:creationId xmlns:p14="http://schemas.microsoft.com/office/powerpoint/2010/main" val="1771457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105C-5BC2-CF2E-F50C-532E1EA5418A}"/>
              </a:ext>
            </a:extLst>
          </p:cNvPr>
          <p:cNvSpPr>
            <a:spLocks noGrp="1"/>
          </p:cNvSpPr>
          <p:nvPr>
            <p:ph type="title"/>
          </p:nvPr>
        </p:nvSpPr>
        <p:spPr/>
        <p:txBody>
          <a:bodyPr/>
          <a:lstStyle/>
          <a:p>
            <a:r>
              <a:rPr lang="en-US"/>
              <a:t>WMS Front-End Requirements (cont.)</a:t>
            </a:r>
          </a:p>
        </p:txBody>
      </p:sp>
      <p:sp>
        <p:nvSpPr>
          <p:cNvPr id="3" name="Text Placeholder 2">
            <a:extLst>
              <a:ext uri="{FF2B5EF4-FFF2-40B4-BE49-F238E27FC236}">
                <a16:creationId xmlns:a16="http://schemas.microsoft.com/office/drawing/2014/main" id="{D7186A4E-A667-4B88-FFF0-E61D356E5240}"/>
              </a:ext>
            </a:extLst>
          </p:cNvPr>
          <p:cNvSpPr>
            <a:spLocks noGrp="1"/>
          </p:cNvSpPr>
          <p:nvPr>
            <p:ph type="body" idx="1"/>
          </p:nvPr>
        </p:nvSpPr>
        <p:spPr>
          <a:xfrm>
            <a:off x="288582" y="911612"/>
            <a:ext cx="8577144" cy="3534960"/>
          </a:xfrm>
        </p:spPr>
        <p:txBody>
          <a:bodyPr>
            <a:normAutofit fontScale="77500" lnSpcReduction="20000"/>
          </a:bodyPr>
          <a:lstStyle/>
          <a:p>
            <a:r>
              <a:rPr lang="en-US"/>
              <a:t>Statistics Panel</a:t>
            </a:r>
          </a:p>
          <a:p>
            <a:pPr lvl="1"/>
            <a:r>
              <a:rPr lang="en-US"/>
              <a:t>List of products in stock w/ quantities</a:t>
            </a:r>
          </a:p>
          <a:p>
            <a:pPr lvl="1"/>
            <a:r>
              <a:rPr lang="en-US"/>
              <a:t>Locations of products</a:t>
            </a:r>
          </a:p>
          <a:p>
            <a:pPr lvl="1"/>
            <a:r>
              <a:rPr lang="en-US"/>
              <a:t>Changes in quantity over time (between subsequent scans)</a:t>
            </a:r>
          </a:p>
          <a:p>
            <a:pPr lvl="1"/>
            <a:r>
              <a:rPr lang="en-US"/>
              <a:t>Date added</a:t>
            </a:r>
          </a:p>
          <a:p>
            <a:pPr lvl="1"/>
            <a:r>
              <a:rPr lang="en-US"/>
              <a:t>Inconsistencies between drone scanning data and other data (if available)</a:t>
            </a:r>
          </a:p>
          <a:p>
            <a:r>
              <a:rPr lang="en-US"/>
              <a:t>Additional features</a:t>
            </a:r>
          </a:p>
          <a:p>
            <a:pPr lvl="1"/>
            <a:r>
              <a:rPr lang="en-US"/>
              <a:t>Suggestions for warehouse organization and restructuring to optimize core business processes</a:t>
            </a:r>
          </a:p>
          <a:p>
            <a:pPr lvl="1"/>
            <a:r>
              <a:rPr lang="en-US"/>
              <a:t>Cost-saving measures based on business requirements and client needs</a:t>
            </a:r>
          </a:p>
          <a:p>
            <a:r>
              <a:rPr lang="en-US"/>
              <a:t>Drone Use Statistics</a:t>
            </a:r>
          </a:p>
          <a:p>
            <a:pPr lvl="1"/>
            <a:r>
              <a:rPr lang="en-US"/>
              <a:t>Data that indicates how, where, when, and how often the drone is being used</a:t>
            </a:r>
          </a:p>
          <a:p>
            <a:pPr lvl="1"/>
            <a:r>
              <a:rPr lang="en-US"/>
              <a:t>Wear and tear info based on maintenance records</a:t>
            </a:r>
          </a:p>
          <a:p>
            <a:pPr lvl="2"/>
            <a:r>
              <a:rPr lang="en-US"/>
              <a:t>Can be passed into an ML model to plan future drone usage to reduce maintenance and other drone-related costs</a:t>
            </a:r>
          </a:p>
          <a:p>
            <a:pPr lvl="1"/>
            <a:r>
              <a:rPr lang="en-US"/>
              <a:t>Visualizations of drone usage for non-technical personnel and for marketing purposes</a:t>
            </a:r>
          </a:p>
        </p:txBody>
      </p:sp>
    </p:spTree>
    <p:extLst>
      <p:ext uri="{BB962C8B-B14F-4D97-AF65-F5344CB8AC3E}">
        <p14:creationId xmlns:p14="http://schemas.microsoft.com/office/powerpoint/2010/main" val="127386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body" idx="1"/>
          </p:nvPr>
        </p:nvSpPr>
        <p:spPr>
          <a:xfrm>
            <a:off x="285750" y="911625"/>
            <a:ext cx="4288466" cy="4231800"/>
          </a:xfrm>
          <a:prstGeom prst="rect">
            <a:avLst/>
          </a:prstGeom>
        </p:spPr>
        <p:txBody>
          <a:bodyPr spcFirstLastPara="1" wrap="square" lIns="68575" tIns="34275" rIns="68575" bIns="34275" anchor="t" anchorCtr="0">
            <a:normAutofit/>
          </a:bodyPr>
          <a:lstStyle/>
          <a:p>
            <a:r>
              <a:rPr lang="en"/>
              <a:t>Use a drone with cameras to scan items</a:t>
            </a:r>
            <a:endParaRPr/>
          </a:p>
          <a:p>
            <a:pPr marL="914400" lvl="1" indent="-317500" algn="l" rtl="0">
              <a:spcBef>
                <a:spcPts val="0"/>
              </a:spcBef>
              <a:spcAft>
                <a:spcPts val="0"/>
              </a:spcAft>
              <a:buSzPts val="1400"/>
              <a:buChar char="•"/>
            </a:pPr>
            <a:r>
              <a:rPr lang="en"/>
              <a:t>Can be easily expanded (cost effective)</a:t>
            </a:r>
            <a:endParaRPr/>
          </a:p>
          <a:p>
            <a:pPr marL="914400" lvl="1" indent="-317500" algn="l" rtl="0">
              <a:spcBef>
                <a:spcPts val="0"/>
              </a:spcBef>
              <a:spcAft>
                <a:spcPts val="0"/>
              </a:spcAft>
              <a:buSzPts val="1400"/>
              <a:buChar char="•"/>
            </a:pPr>
            <a:r>
              <a:rPr lang="en"/>
              <a:t>Provides much more information (i.e. image of location)</a:t>
            </a:r>
            <a:endParaRPr/>
          </a:p>
          <a:p>
            <a:pPr lvl="1">
              <a:spcBef>
                <a:spcPts val="0"/>
              </a:spcBef>
            </a:pPr>
            <a:r>
              <a:rPr lang="en"/>
              <a:t>Requires a well-lit environment or night vision cameras</a:t>
            </a:r>
            <a:endParaRPr/>
          </a:p>
        </p:txBody>
      </p:sp>
      <p:sp>
        <p:nvSpPr>
          <p:cNvPr id="93" name="Google Shape;93;p15"/>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Solution</a:t>
            </a:r>
            <a:endParaRPr/>
          </a:p>
        </p:txBody>
      </p:sp>
      <p:sp>
        <p:nvSpPr>
          <p:cNvPr id="94" name="Google Shape;94;p15"/>
          <p:cNvSpPr txBox="1"/>
          <p:nvPr/>
        </p:nvSpPr>
        <p:spPr>
          <a:xfrm>
            <a:off x="285750" y="4567100"/>
            <a:ext cx="7342800" cy="400200"/>
          </a:xfrm>
          <a:prstGeom prst="rect">
            <a:avLst/>
          </a:prstGeom>
          <a:noFill/>
          <a:ln>
            <a:noFill/>
          </a:ln>
        </p:spPr>
        <p:txBody>
          <a:bodyPr spcFirstLastPara="1" wrap="square" lIns="91425" tIns="91425" rIns="91425" bIns="91425" anchor="ctr" anchorCtr="0">
            <a:spAutoFit/>
          </a:bodyPr>
          <a:lstStyle/>
          <a:p>
            <a:pPr marL="0" marR="0" lvl="0" indent="0" algn="l" rtl="0">
              <a:lnSpc>
                <a:spcPct val="150000"/>
              </a:lnSpc>
              <a:spcBef>
                <a:spcPts val="0"/>
              </a:spcBef>
              <a:spcAft>
                <a:spcPts val="0"/>
              </a:spcAft>
              <a:buNone/>
            </a:pPr>
            <a:endParaRPr b="1">
              <a:solidFill>
                <a:srgbClr val="A7934B"/>
              </a:solidFill>
              <a:latin typeface="Roboto"/>
              <a:ea typeface="Roboto"/>
              <a:cs typeface="Roboto"/>
              <a:sym typeface="Roboto"/>
            </a:endParaRPr>
          </a:p>
        </p:txBody>
      </p:sp>
      <p:pic>
        <p:nvPicPr>
          <p:cNvPr id="3" name="Picture 3">
            <a:extLst>
              <a:ext uri="{FF2B5EF4-FFF2-40B4-BE49-F238E27FC236}">
                <a16:creationId xmlns:a16="http://schemas.microsoft.com/office/drawing/2014/main" id="{61187F02-F5FE-AE9E-4BC0-4E9D42C2F281}"/>
              </a:ext>
            </a:extLst>
          </p:cNvPr>
          <p:cNvPicPr>
            <a:picLocks noChangeAspect="1"/>
          </p:cNvPicPr>
          <p:nvPr/>
        </p:nvPicPr>
        <p:blipFill rotWithShape="1">
          <a:blip r:embed="rId4"/>
          <a:srcRect l="9273" r="9364" b="-174"/>
          <a:stretch/>
        </p:blipFill>
        <p:spPr>
          <a:xfrm>
            <a:off x="4697821" y="1189268"/>
            <a:ext cx="4284759" cy="2760536"/>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B8EE21-A0BA-A835-1542-4A235CC82668}"/>
              </a:ext>
            </a:extLst>
          </p:cNvPr>
          <p:cNvSpPr>
            <a:spLocks noGrp="1"/>
          </p:cNvSpPr>
          <p:nvPr>
            <p:ph type="body" idx="1"/>
          </p:nvPr>
        </p:nvSpPr>
        <p:spPr>
          <a:xfrm>
            <a:off x="285749" y="911614"/>
            <a:ext cx="6248323" cy="4231885"/>
          </a:xfrm>
        </p:spPr>
        <p:txBody>
          <a:bodyPr>
            <a:normAutofit fontScale="25000" lnSpcReduction="20000"/>
          </a:bodyPr>
          <a:lstStyle/>
          <a:p>
            <a:r>
              <a:rPr lang="en-US" sz="4800">
                <a:latin typeface="Calibri" panose="020F0502020204030204" pitchFamily="34" charset="0"/>
                <a:cs typeface="Calibri" panose="020F0502020204030204" pitchFamily="34" charset="0"/>
              </a:rPr>
              <a:t>Native admin page with minimal setup cost</a:t>
            </a:r>
          </a:p>
          <a:p>
            <a:r>
              <a:rPr lang="en-US" sz="4800">
                <a:latin typeface="Calibri" panose="020F0502020204030204" pitchFamily="34" charset="0"/>
                <a:cs typeface="Calibri" panose="020F0502020204030204" pitchFamily="34" charset="0"/>
              </a:rPr>
              <a:t>Consistent architecture for this so will be easy to divvy up tasks and maintain consistency</a:t>
            </a:r>
          </a:p>
          <a:p>
            <a:r>
              <a:rPr lang="en-US" sz="4800">
                <a:latin typeface="Calibri" panose="020F0502020204030204" pitchFamily="34" charset="0"/>
                <a:cs typeface="Calibri" panose="020F0502020204030204" pitchFamily="34" charset="0"/>
              </a:rPr>
              <a:t>Model View Template Architecture (MVT)</a:t>
            </a:r>
          </a:p>
          <a:p>
            <a:pPr lvl="1"/>
            <a:r>
              <a:rPr lang="en-US" sz="4800" b="1">
                <a:latin typeface="Calibri" panose="020F0502020204030204" pitchFamily="34" charset="0"/>
                <a:cs typeface="Calibri" panose="020F0502020204030204" pitchFamily="34" charset="0"/>
              </a:rPr>
              <a:t>Models </a:t>
            </a:r>
            <a:r>
              <a:rPr lang="en-US" sz="4800">
                <a:latin typeface="Calibri" panose="020F0502020204030204" pitchFamily="34" charset="0"/>
                <a:cs typeface="Calibri" panose="020F0502020204030204" pitchFamily="34" charset="0"/>
              </a:rPr>
              <a:t>help developers to create, read, update, and delete objects (CRUD operations) in the original database. Also, they hold business logic, custom methods, properties, and other things related to data manipulation.</a:t>
            </a:r>
          </a:p>
          <a:p>
            <a:pPr lvl="1"/>
            <a:r>
              <a:rPr lang="en-US" sz="4800">
                <a:latin typeface="Calibri" panose="020F0502020204030204" pitchFamily="34" charset="0"/>
                <a:cs typeface="Calibri" panose="020F0502020204030204" pitchFamily="34" charset="0"/>
              </a:rPr>
              <a:t>The </a:t>
            </a:r>
            <a:r>
              <a:rPr lang="en-US" sz="4800" b="1">
                <a:latin typeface="Calibri" panose="020F0502020204030204" pitchFamily="34" charset="0"/>
                <a:cs typeface="Calibri" panose="020F0502020204030204" pitchFamily="34" charset="0"/>
              </a:rPr>
              <a:t>View </a:t>
            </a:r>
            <a:r>
              <a:rPr lang="en-US" sz="4800">
                <a:latin typeface="Calibri" panose="020F0502020204030204" pitchFamily="34" charset="0"/>
                <a:cs typeface="Calibri" panose="020F0502020204030204" pitchFamily="34" charset="0"/>
              </a:rPr>
              <a:t>is used to execute the business logic and interact with a model to carry data and renders a template. The view fetches data from a model. Then, it either gives each template access to specific data to be displayed, or it processes data beforehand.</a:t>
            </a:r>
          </a:p>
          <a:p>
            <a:pPr lvl="1"/>
            <a:r>
              <a:rPr lang="en-US" sz="4800">
                <a:latin typeface="Calibri" panose="020F0502020204030204" pitchFamily="34" charset="0"/>
                <a:cs typeface="Calibri" panose="020F0502020204030204" pitchFamily="34" charset="0"/>
              </a:rPr>
              <a:t>The </a:t>
            </a:r>
            <a:r>
              <a:rPr lang="en-US" sz="4800" b="1">
                <a:latin typeface="Calibri" panose="020F0502020204030204" pitchFamily="34" charset="0"/>
                <a:cs typeface="Calibri" panose="020F0502020204030204" pitchFamily="34" charset="0"/>
              </a:rPr>
              <a:t>Template </a:t>
            </a:r>
            <a:r>
              <a:rPr lang="en-US" sz="4800">
                <a:latin typeface="Calibri" panose="020F0502020204030204" pitchFamily="34" charset="0"/>
                <a:cs typeface="Calibri" panose="020F0502020204030204" pitchFamily="34" charset="0"/>
              </a:rPr>
              <a:t>is a presentation layer that handles the User Interface part completely. These are files with HTML code, which is used to render data. The contents of these files can be static or dynamic. A template is used only to present data since there’s no business logic in it.</a:t>
            </a:r>
          </a:p>
          <a:p>
            <a:pPr lvl="1"/>
            <a:r>
              <a:rPr lang="en-US" sz="4800">
                <a:latin typeface="Calibri" panose="020F0502020204030204" pitchFamily="34" charset="0"/>
                <a:cs typeface="Calibri" panose="020F0502020204030204" pitchFamily="34" charset="0"/>
              </a:rPr>
              <a:t>MVT uses data (</a:t>
            </a:r>
            <a:r>
              <a:rPr lang="en-US" sz="4800" b="1">
                <a:latin typeface="Calibri" panose="020F0502020204030204" pitchFamily="34" charset="0"/>
                <a:cs typeface="Calibri" panose="020F0502020204030204" pitchFamily="34" charset="0"/>
              </a:rPr>
              <a:t>Model</a:t>
            </a:r>
            <a:r>
              <a:rPr lang="en-US" sz="4800">
                <a:latin typeface="Calibri" panose="020F0502020204030204" pitchFamily="34" charset="0"/>
                <a:cs typeface="Calibri" panose="020F0502020204030204" pitchFamily="34" charset="0"/>
              </a:rPr>
              <a:t>), layout (</a:t>
            </a:r>
            <a:r>
              <a:rPr lang="en-US" sz="4800" b="1">
                <a:latin typeface="Calibri" panose="020F0502020204030204" pitchFamily="34" charset="0"/>
                <a:cs typeface="Calibri" panose="020F0502020204030204" pitchFamily="34" charset="0"/>
              </a:rPr>
              <a:t>Template</a:t>
            </a:r>
            <a:r>
              <a:rPr lang="en-US" sz="4800">
                <a:latin typeface="Calibri" panose="020F0502020204030204" pitchFamily="34" charset="0"/>
                <a:cs typeface="Calibri" panose="020F0502020204030204" pitchFamily="34" charset="0"/>
              </a:rPr>
              <a:t>), and logic (</a:t>
            </a:r>
            <a:r>
              <a:rPr lang="en-US" sz="4800" b="1">
                <a:latin typeface="Calibri" panose="020F0502020204030204" pitchFamily="34" charset="0"/>
                <a:cs typeface="Calibri" panose="020F0502020204030204" pitchFamily="34" charset="0"/>
              </a:rPr>
              <a:t>View</a:t>
            </a:r>
            <a:r>
              <a:rPr lang="en-US" sz="4800">
                <a:latin typeface="Calibri" panose="020F0502020204030204" pitchFamily="34" charset="0"/>
                <a:cs typeface="Calibri" panose="020F0502020204030204" pitchFamily="34" charset="0"/>
              </a:rPr>
              <a:t>)</a:t>
            </a:r>
          </a:p>
          <a:p>
            <a:pPr lvl="1"/>
            <a:r>
              <a:rPr lang="en-US" sz="4800">
                <a:latin typeface="Calibri" panose="020F0502020204030204" pitchFamily="34" charset="0"/>
                <a:cs typeface="Calibri" panose="020F0502020204030204" pitchFamily="34" charset="0"/>
              </a:rPr>
              <a:t>The framework has protection against the most common security attacks like XSS and CSRF (Cross-Site Request Forgery) attacks, SQL injections, Clickjacking, etc. </a:t>
            </a:r>
          </a:p>
          <a:p>
            <a:pPr lvl="1"/>
            <a:r>
              <a:rPr lang="en-US" sz="4800">
                <a:latin typeface="Calibri" panose="020F0502020204030204" pitchFamily="34" charset="0"/>
                <a:cs typeface="Calibri" panose="020F0502020204030204" pitchFamily="34" charset="0"/>
              </a:rPr>
              <a:t>The user authentication system of Django is also solid and manages usernames and passwords.</a:t>
            </a:r>
          </a:p>
          <a:p>
            <a:r>
              <a:rPr lang="en-US" sz="4800">
                <a:latin typeface="Calibri" panose="020F0502020204030204" pitchFamily="34" charset="0"/>
                <a:cs typeface="Calibri" panose="020F0502020204030204" pitchFamily="34" charset="0"/>
              </a:rPr>
              <a:t>Django has great libraries</a:t>
            </a:r>
          </a:p>
          <a:p>
            <a:pPr lvl="1"/>
            <a:r>
              <a:rPr lang="en-US" sz="4800">
                <a:latin typeface="Calibri" panose="020F0502020204030204" pitchFamily="34" charset="0"/>
                <a:cs typeface="Calibri" panose="020F0502020204030204" pitchFamily="34" charset="0"/>
              </a:rPr>
              <a:t>Django REST framework is responsible for building application programming interfaces</a:t>
            </a:r>
          </a:p>
          <a:p>
            <a:r>
              <a:rPr lang="en-US" sz="4800">
                <a:latin typeface="Calibri" panose="020F0502020204030204" pitchFamily="34" charset="0"/>
                <a:cs typeface="Calibri" panose="020F0502020204030204" pitchFamily="34" charset="0"/>
              </a:rPr>
              <a:t>Django is highly secure</a:t>
            </a:r>
          </a:p>
          <a:p>
            <a:pPr lvl="1"/>
            <a:r>
              <a:rPr lang="en-US" sz="4800">
                <a:latin typeface="Calibri" panose="020F0502020204030204" pitchFamily="34" charset="0"/>
                <a:cs typeface="Calibri" panose="020F0502020204030204" pitchFamily="34" charset="0"/>
              </a:rPr>
              <a:t>Handles encryption natively </a:t>
            </a:r>
            <a:endParaRPr lang="en-US" sz="5100">
              <a:latin typeface="Calibri" panose="020F0502020204030204" pitchFamily="34" charset="0"/>
              <a:cs typeface="Calibri" panose="020F0502020204030204" pitchFamily="34" charset="0"/>
            </a:endParaRPr>
          </a:p>
          <a:p>
            <a:endParaRPr lang="en-US"/>
          </a:p>
        </p:txBody>
      </p:sp>
      <p:sp>
        <p:nvSpPr>
          <p:cNvPr id="2" name="Title 1">
            <a:extLst>
              <a:ext uri="{FF2B5EF4-FFF2-40B4-BE49-F238E27FC236}">
                <a16:creationId xmlns:a16="http://schemas.microsoft.com/office/drawing/2014/main" id="{A7E61AF7-03B0-F119-536D-BE3BB5D8F6A9}"/>
              </a:ext>
            </a:extLst>
          </p:cNvPr>
          <p:cNvSpPr>
            <a:spLocks noGrp="1"/>
          </p:cNvSpPr>
          <p:nvPr>
            <p:ph type="title"/>
          </p:nvPr>
        </p:nvSpPr>
        <p:spPr/>
        <p:txBody>
          <a:bodyPr/>
          <a:lstStyle/>
          <a:p>
            <a:r>
              <a:rPr lang="en-US"/>
              <a:t>Django for backend framework</a:t>
            </a:r>
          </a:p>
        </p:txBody>
      </p:sp>
      <p:pic>
        <p:nvPicPr>
          <p:cNvPr id="5" name="Picture 4" descr="Logo&#10;&#10;Description automatically generated">
            <a:extLst>
              <a:ext uri="{FF2B5EF4-FFF2-40B4-BE49-F238E27FC236}">
                <a16:creationId xmlns:a16="http://schemas.microsoft.com/office/drawing/2014/main" id="{C47791A5-8109-061E-992A-E96A114E435B}"/>
              </a:ext>
            </a:extLst>
          </p:cNvPr>
          <p:cNvPicPr>
            <a:picLocks noChangeAspect="1"/>
          </p:cNvPicPr>
          <p:nvPr/>
        </p:nvPicPr>
        <p:blipFill>
          <a:blip r:embed="rId2"/>
          <a:stretch>
            <a:fillRect/>
          </a:stretch>
        </p:blipFill>
        <p:spPr>
          <a:xfrm>
            <a:off x="6534072" y="150541"/>
            <a:ext cx="2089301" cy="950632"/>
          </a:xfrm>
          <a:prstGeom prst="rect">
            <a:avLst/>
          </a:prstGeom>
        </p:spPr>
      </p:pic>
    </p:spTree>
    <p:extLst>
      <p:ext uri="{BB962C8B-B14F-4D97-AF65-F5344CB8AC3E}">
        <p14:creationId xmlns:p14="http://schemas.microsoft.com/office/powerpoint/2010/main" val="3098696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4543-BBEB-3783-DE0F-5898DBA26462}"/>
              </a:ext>
            </a:extLst>
          </p:cNvPr>
          <p:cNvSpPr>
            <a:spLocks noGrp="1"/>
          </p:cNvSpPr>
          <p:nvPr>
            <p:ph type="title"/>
          </p:nvPr>
        </p:nvSpPr>
        <p:spPr/>
        <p:txBody>
          <a:bodyPr/>
          <a:lstStyle/>
          <a:p>
            <a:r>
              <a:rPr lang="en-US"/>
              <a:t>WMS Database Structure </a:t>
            </a:r>
          </a:p>
        </p:txBody>
      </p:sp>
      <p:sp>
        <p:nvSpPr>
          <p:cNvPr id="3" name="Text Placeholder 2">
            <a:extLst>
              <a:ext uri="{FF2B5EF4-FFF2-40B4-BE49-F238E27FC236}">
                <a16:creationId xmlns:a16="http://schemas.microsoft.com/office/drawing/2014/main" id="{26C0B310-5A8E-E35A-88AF-3E799DEB90A2}"/>
              </a:ext>
            </a:extLst>
          </p:cNvPr>
          <p:cNvSpPr>
            <a:spLocks noGrp="1"/>
          </p:cNvSpPr>
          <p:nvPr>
            <p:ph type="body" idx="1"/>
          </p:nvPr>
        </p:nvSpPr>
        <p:spPr>
          <a:xfrm>
            <a:off x="284286" y="911612"/>
            <a:ext cx="4211400" cy="4224276"/>
          </a:xfrm>
        </p:spPr>
        <p:txBody>
          <a:bodyPr>
            <a:normAutofit fontScale="92500" lnSpcReduction="10000"/>
          </a:bodyPr>
          <a:lstStyle/>
          <a:p>
            <a:r>
              <a:rPr lang="en-US">
                <a:solidFill>
                  <a:schemeClr val="bg2">
                    <a:lumMod val="75000"/>
                  </a:schemeClr>
                </a:solidFill>
              </a:rPr>
              <a:t>In each WMS system has all items listed in a database; each item is given a unique </a:t>
            </a:r>
            <a:r>
              <a:rPr lang="en-US">
                <a:solidFill>
                  <a:schemeClr val="bg2">
                    <a:lumMod val="75000"/>
                  </a:schemeClr>
                </a:solidFill>
                <a:cs typeface="Times New Roman"/>
              </a:rPr>
              <a:t>product code that identifies what a specific item is. </a:t>
            </a:r>
          </a:p>
          <a:p>
            <a:r>
              <a:rPr lang="en-US">
                <a:solidFill>
                  <a:schemeClr val="bg2">
                    <a:lumMod val="75000"/>
                  </a:schemeClr>
                </a:solidFill>
                <a:cs typeface="Times New Roman"/>
              </a:rPr>
              <a:t>In this system there are ID, Product code, Product name, Special instructions, Status (in progress, completed), Date, Quantity, and Actions. We can customize the database to have what we want. </a:t>
            </a:r>
          </a:p>
          <a:p>
            <a:r>
              <a:rPr lang="en-US">
                <a:solidFill>
                  <a:schemeClr val="bg2">
                    <a:lumMod val="75000"/>
                  </a:schemeClr>
                </a:solidFill>
                <a:cs typeface="Times New Roman"/>
              </a:rPr>
              <a:t>This is a good way of how we can structure our SQL database, it has everything that we are looking for. </a:t>
            </a:r>
          </a:p>
          <a:p>
            <a:endParaRPr lang="en-US">
              <a:solidFill>
                <a:schemeClr val="bg2">
                  <a:lumMod val="75000"/>
                </a:schemeClr>
              </a:solidFill>
              <a:cs typeface="Times New Roman"/>
            </a:endParaRPr>
          </a:p>
        </p:txBody>
      </p:sp>
      <p:pic>
        <p:nvPicPr>
          <p:cNvPr id="5" name="Picture 5" descr="Table&#10;&#10;Description automatically generated">
            <a:extLst>
              <a:ext uri="{FF2B5EF4-FFF2-40B4-BE49-F238E27FC236}">
                <a16:creationId xmlns:a16="http://schemas.microsoft.com/office/drawing/2014/main" id="{5BC55113-3323-CEDA-51D7-56F1AADA7234}"/>
              </a:ext>
            </a:extLst>
          </p:cNvPr>
          <p:cNvPicPr>
            <a:picLocks noChangeAspect="1"/>
          </p:cNvPicPr>
          <p:nvPr/>
        </p:nvPicPr>
        <p:blipFill>
          <a:blip r:embed="rId2"/>
          <a:stretch>
            <a:fillRect/>
          </a:stretch>
        </p:blipFill>
        <p:spPr>
          <a:xfrm>
            <a:off x="4330211" y="909521"/>
            <a:ext cx="4717072" cy="2656243"/>
          </a:xfrm>
          <a:prstGeom prst="rect">
            <a:avLst/>
          </a:prstGeom>
        </p:spPr>
      </p:pic>
    </p:spTree>
    <p:extLst>
      <p:ext uri="{BB962C8B-B14F-4D97-AF65-F5344CB8AC3E}">
        <p14:creationId xmlns:p14="http://schemas.microsoft.com/office/powerpoint/2010/main" val="298472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8"/>
        <p:cNvGrpSpPr/>
        <p:nvPr/>
      </p:nvGrpSpPr>
      <p:grpSpPr>
        <a:xfrm>
          <a:off x="0" y="0"/>
          <a:ext cx="0" cy="0"/>
          <a:chOff x="0" y="0"/>
          <a:chExt cx="0" cy="0"/>
        </a:xfrm>
      </p:grpSpPr>
      <p:sp>
        <p:nvSpPr>
          <p:cNvPr id="599" name="Google Shape;599;p35"/>
          <p:cNvSpPr txBox="1">
            <a:spLocks noGrp="1"/>
          </p:cNvSpPr>
          <p:nvPr>
            <p:ph type="ctrTitle"/>
          </p:nvPr>
        </p:nvSpPr>
        <p:spPr>
          <a:xfrm>
            <a:off x="2216763" y="861884"/>
            <a:ext cx="5097000" cy="1983000"/>
          </a:xfrm>
          <a:prstGeom prst="rect">
            <a:avLst/>
          </a:prstGeom>
          <a:noFill/>
          <a:ln>
            <a:noFill/>
          </a:ln>
        </p:spPr>
        <p:txBody>
          <a:bodyPr spcFirstLastPara="1" wrap="square" lIns="68575" tIns="34275" rIns="68575" bIns="34275" anchor="b" anchorCtr="0">
            <a:normAutofit/>
          </a:bodyPr>
          <a:lstStyle/>
          <a:p>
            <a:pPr marL="0" lvl="0" indent="0" algn="l" rtl="0">
              <a:lnSpc>
                <a:spcPct val="114285"/>
              </a:lnSpc>
              <a:spcBef>
                <a:spcPts val="0"/>
              </a:spcBef>
              <a:spcAft>
                <a:spcPts val="0"/>
              </a:spcAft>
              <a:buClr>
                <a:srgbClr val="003057"/>
              </a:buClr>
              <a:buSzPts val="3200"/>
              <a:buFont typeface="Roboto"/>
              <a:buNone/>
            </a:pPr>
            <a:r>
              <a:rPr lang="en"/>
              <a:t>Drone-Based</a:t>
            </a:r>
            <a:br>
              <a:rPr lang="en"/>
            </a:br>
            <a:r>
              <a:rPr lang="en"/>
              <a:t>Inventory Management</a:t>
            </a:r>
            <a:endParaRPr/>
          </a:p>
        </p:txBody>
      </p:sp>
      <p:sp>
        <p:nvSpPr>
          <p:cNvPr id="600" name="Google Shape;600;p35"/>
          <p:cNvSpPr txBox="1">
            <a:spLocks noGrp="1"/>
          </p:cNvSpPr>
          <p:nvPr>
            <p:ph type="subTitle" idx="1"/>
          </p:nvPr>
        </p:nvSpPr>
        <p:spPr>
          <a:xfrm>
            <a:off x="2216762" y="2844801"/>
            <a:ext cx="5097000" cy="1263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300"/>
              </a:spcBef>
              <a:spcAft>
                <a:spcPts val="0"/>
              </a:spcAft>
              <a:buClr>
                <a:srgbClr val="857437"/>
              </a:buClr>
              <a:buSzPts val="1400"/>
              <a:buNone/>
            </a:pPr>
            <a:r>
              <a:rPr lang="en"/>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DJI Ryze Tello EDU</a:t>
            </a:r>
            <a:endParaRPr/>
          </a:p>
        </p:txBody>
      </p:sp>
      <p:sp>
        <p:nvSpPr>
          <p:cNvPr id="100" name="Google Shape;100;p16"/>
          <p:cNvSpPr txBox="1"/>
          <p:nvPr/>
        </p:nvSpPr>
        <p:spPr>
          <a:xfrm>
            <a:off x="285750" y="4567100"/>
            <a:ext cx="7342800" cy="400200"/>
          </a:xfrm>
          <a:prstGeom prst="rect">
            <a:avLst/>
          </a:prstGeom>
          <a:noFill/>
          <a:ln>
            <a:noFill/>
          </a:ln>
        </p:spPr>
        <p:txBody>
          <a:bodyPr spcFirstLastPara="1" wrap="square" lIns="91425" tIns="91425" rIns="91425" bIns="91425" anchor="ctr" anchorCtr="0">
            <a:spAutoFit/>
          </a:bodyPr>
          <a:lstStyle/>
          <a:p>
            <a:pPr marL="0" marR="0" lvl="0" indent="0" algn="l" rtl="0">
              <a:lnSpc>
                <a:spcPct val="150000"/>
              </a:lnSpc>
              <a:spcBef>
                <a:spcPts val="0"/>
              </a:spcBef>
              <a:spcAft>
                <a:spcPts val="0"/>
              </a:spcAft>
              <a:buNone/>
            </a:pPr>
            <a:endParaRPr b="1">
              <a:solidFill>
                <a:srgbClr val="A7934B"/>
              </a:solidFill>
              <a:latin typeface="Roboto"/>
              <a:ea typeface="Roboto"/>
              <a:cs typeface="Roboto"/>
              <a:sym typeface="Roboto"/>
            </a:endParaRPr>
          </a:p>
        </p:txBody>
      </p:sp>
      <p:sp>
        <p:nvSpPr>
          <p:cNvPr id="101" name="Google Shape;101;p16"/>
          <p:cNvSpPr txBox="1">
            <a:spLocks noGrp="1"/>
          </p:cNvSpPr>
          <p:nvPr>
            <p:ph type="body" idx="1"/>
          </p:nvPr>
        </p:nvSpPr>
        <p:spPr>
          <a:xfrm>
            <a:off x="284275" y="911600"/>
            <a:ext cx="5404500" cy="39852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Low cost ($129)</a:t>
            </a:r>
            <a:endParaRPr/>
          </a:p>
          <a:p>
            <a:pPr marL="914400" lvl="1" indent="-317500" algn="l" rtl="0">
              <a:spcBef>
                <a:spcPts val="0"/>
              </a:spcBef>
              <a:spcAft>
                <a:spcPts val="0"/>
              </a:spcAft>
              <a:buSzPts val="1400"/>
              <a:buChar char="•"/>
            </a:pPr>
            <a:r>
              <a:rPr lang="en"/>
              <a:t>Cheap to repair/replace</a:t>
            </a:r>
            <a:endParaRPr/>
          </a:p>
          <a:p>
            <a:pPr marL="914400" lvl="1" indent="-317500" algn="l" rtl="0">
              <a:spcBef>
                <a:spcPts val="0"/>
              </a:spcBef>
              <a:spcAft>
                <a:spcPts val="0"/>
              </a:spcAft>
              <a:buSzPts val="1400"/>
              <a:buChar char="•"/>
            </a:pPr>
            <a:r>
              <a:rPr lang="en"/>
              <a:t>Swappable batteries, can buy spares</a:t>
            </a:r>
            <a:endParaRPr/>
          </a:p>
          <a:p>
            <a:pPr marL="457200" lvl="0" indent="-317500" algn="l" rtl="0">
              <a:spcBef>
                <a:spcPts val="0"/>
              </a:spcBef>
              <a:spcAft>
                <a:spcPts val="0"/>
              </a:spcAft>
              <a:buSzPts val="1400"/>
              <a:buChar char="•"/>
            </a:pPr>
            <a:r>
              <a:rPr lang="en"/>
              <a:t>Python API</a:t>
            </a:r>
            <a:endParaRPr/>
          </a:p>
          <a:p>
            <a:pPr marL="914400" lvl="1" indent="-317500" algn="l" rtl="0">
              <a:spcBef>
                <a:spcPts val="0"/>
              </a:spcBef>
              <a:spcAft>
                <a:spcPts val="0"/>
              </a:spcAft>
              <a:buSzPts val="1400"/>
              <a:buChar char="•"/>
            </a:pPr>
            <a:r>
              <a:rPr lang="en"/>
              <a:t>Stream camera feed into OpenCV</a:t>
            </a:r>
            <a:endParaRPr/>
          </a:p>
          <a:p>
            <a:pPr marL="914400" lvl="1" indent="-317500" algn="l" rtl="0">
              <a:spcBef>
                <a:spcPts val="0"/>
              </a:spcBef>
              <a:spcAft>
                <a:spcPts val="0"/>
              </a:spcAft>
              <a:buSzPts val="1400"/>
              <a:buChar char="•"/>
            </a:pPr>
            <a:r>
              <a:rPr lang="en"/>
              <a:t>Send movement commands</a:t>
            </a:r>
            <a:endParaRPr/>
          </a:p>
          <a:p>
            <a:pPr marL="457200" lvl="0" indent="-317500" algn="l" rtl="0">
              <a:spcBef>
                <a:spcPts val="0"/>
              </a:spcBef>
              <a:spcAft>
                <a:spcPts val="0"/>
              </a:spcAft>
              <a:buSzPts val="1400"/>
              <a:buChar char="•"/>
            </a:pPr>
            <a:r>
              <a:rPr lang="en"/>
              <a:t>Safe</a:t>
            </a:r>
            <a:endParaRPr/>
          </a:p>
          <a:p>
            <a:pPr marL="914400" lvl="1" indent="-317500" algn="l" rtl="0">
              <a:spcBef>
                <a:spcPts val="0"/>
              </a:spcBef>
              <a:spcAft>
                <a:spcPts val="0"/>
              </a:spcAft>
              <a:buSzPts val="1400"/>
              <a:buChar char="•"/>
            </a:pPr>
            <a:r>
              <a:rPr lang="en"/>
              <a:t>Integrated propeller guards</a:t>
            </a:r>
            <a:endParaRPr/>
          </a:p>
          <a:p>
            <a:pPr marL="914400" lvl="1" indent="-317500" algn="l" rtl="0">
              <a:spcBef>
                <a:spcPts val="0"/>
              </a:spcBef>
              <a:spcAft>
                <a:spcPts val="0"/>
              </a:spcAft>
              <a:buSzPts val="1400"/>
              <a:buChar char="•"/>
            </a:pPr>
            <a:r>
              <a:rPr lang="en"/>
              <a:t>Low power/speed</a:t>
            </a:r>
            <a:endParaRPr/>
          </a:p>
          <a:p>
            <a:pPr marL="457200" lvl="0" indent="-317500" algn="l" rtl="0">
              <a:spcBef>
                <a:spcPts val="0"/>
              </a:spcBef>
              <a:spcAft>
                <a:spcPts val="0"/>
              </a:spcAft>
              <a:buSzPts val="1400"/>
              <a:buChar char="•"/>
            </a:pPr>
            <a:r>
              <a:rPr lang="en"/>
              <a:t>Performance</a:t>
            </a:r>
            <a:endParaRPr/>
          </a:p>
          <a:p>
            <a:pPr marL="914400" lvl="1" indent="-317500" algn="l" rtl="0">
              <a:spcBef>
                <a:spcPts val="0"/>
              </a:spcBef>
              <a:spcAft>
                <a:spcPts val="0"/>
              </a:spcAft>
              <a:buSzPts val="1400"/>
              <a:buChar char="•"/>
            </a:pPr>
            <a:r>
              <a:rPr lang="en"/>
              <a:t>13 minute flight time</a:t>
            </a:r>
            <a:endParaRPr/>
          </a:p>
          <a:p>
            <a:pPr marL="914400" lvl="1" indent="-317500" algn="l" rtl="0">
              <a:spcBef>
                <a:spcPts val="0"/>
              </a:spcBef>
              <a:spcAft>
                <a:spcPts val="0"/>
              </a:spcAft>
              <a:buSzPts val="1400"/>
              <a:buChar char="•"/>
            </a:pPr>
            <a:r>
              <a:rPr lang="en"/>
              <a:t>Onboard Intel processor</a:t>
            </a:r>
            <a:endParaRPr/>
          </a:p>
        </p:txBody>
      </p:sp>
      <p:pic>
        <p:nvPicPr>
          <p:cNvPr id="102" name="Google Shape;102;p16"/>
          <p:cNvPicPr preferRelativeResize="0"/>
          <p:nvPr/>
        </p:nvPicPr>
        <p:blipFill>
          <a:blip r:embed="rId3">
            <a:alphaModFix/>
          </a:blip>
          <a:stretch>
            <a:fillRect/>
          </a:stretch>
        </p:blipFill>
        <p:spPr>
          <a:xfrm>
            <a:off x="5688900" y="911600"/>
            <a:ext cx="3169200" cy="3169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Programming with Tello</a:t>
            </a:r>
            <a:endParaRPr/>
          </a:p>
        </p:txBody>
      </p:sp>
      <p:sp>
        <p:nvSpPr>
          <p:cNvPr id="108" name="Google Shape;108;p17"/>
          <p:cNvSpPr txBox="1">
            <a:spLocks noGrp="1"/>
          </p:cNvSpPr>
          <p:nvPr>
            <p:ph type="body" idx="1"/>
          </p:nvPr>
        </p:nvSpPr>
        <p:spPr>
          <a:xfrm>
            <a:off x="284275" y="911598"/>
            <a:ext cx="4211400" cy="3756300"/>
          </a:xfrm>
          <a:prstGeom prst="rect">
            <a:avLst/>
          </a:prstGeom>
        </p:spPr>
        <p:txBody>
          <a:bodyPr spcFirstLastPara="1" wrap="square" lIns="68575" tIns="34275" rIns="68575" bIns="34275" anchor="t" anchorCtr="0">
            <a:normAutofit/>
          </a:bodyPr>
          <a:lstStyle/>
          <a:p>
            <a:pPr marL="457200" lvl="0" indent="-317500" algn="l" rtl="0">
              <a:lnSpc>
                <a:spcPct val="115000"/>
              </a:lnSpc>
              <a:spcBef>
                <a:spcPts val="800"/>
              </a:spcBef>
              <a:spcAft>
                <a:spcPts val="0"/>
              </a:spcAft>
              <a:buSzPts val="1400"/>
              <a:buChar char="•"/>
            </a:pPr>
            <a:r>
              <a:rPr lang="en"/>
              <a:t>Tello SDK</a:t>
            </a:r>
            <a:endParaRPr/>
          </a:p>
          <a:p>
            <a:pPr marL="914400" lvl="1" indent="-317500" algn="l" rtl="0">
              <a:lnSpc>
                <a:spcPct val="115000"/>
              </a:lnSpc>
              <a:spcBef>
                <a:spcPts val="0"/>
              </a:spcBef>
              <a:spcAft>
                <a:spcPts val="0"/>
              </a:spcAft>
              <a:buSzPts val="1400"/>
              <a:buChar char="•"/>
            </a:pPr>
            <a:r>
              <a:rPr lang="en"/>
              <a:t>Connect to drone over WiFi</a:t>
            </a:r>
            <a:endParaRPr/>
          </a:p>
          <a:p>
            <a:pPr marL="914400" lvl="1" indent="-317500" algn="l" rtl="0">
              <a:lnSpc>
                <a:spcPct val="115000"/>
              </a:lnSpc>
              <a:spcBef>
                <a:spcPts val="0"/>
              </a:spcBef>
              <a:spcAft>
                <a:spcPts val="0"/>
              </a:spcAft>
              <a:buSzPts val="1400"/>
              <a:buChar char="•"/>
            </a:pPr>
            <a:r>
              <a:rPr lang="en"/>
              <a:t>Takeoff, land, move in flight</a:t>
            </a:r>
            <a:endParaRPr/>
          </a:p>
          <a:p>
            <a:pPr marL="914400" lvl="1" indent="-317500" algn="l" rtl="0">
              <a:lnSpc>
                <a:spcPct val="115000"/>
              </a:lnSpc>
              <a:spcBef>
                <a:spcPts val="0"/>
              </a:spcBef>
              <a:spcAft>
                <a:spcPts val="0"/>
              </a:spcAft>
              <a:buSzPts val="1400"/>
              <a:buChar char="•"/>
            </a:pPr>
            <a:r>
              <a:rPr lang="en"/>
              <a:t>Camera streaming</a:t>
            </a:r>
            <a:endParaRPr/>
          </a:p>
          <a:p>
            <a:pPr marL="457200" lvl="0" indent="-317500" algn="l" rtl="0">
              <a:lnSpc>
                <a:spcPct val="115000"/>
              </a:lnSpc>
              <a:spcBef>
                <a:spcPts val="0"/>
              </a:spcBef>
              <a:spcAft>
                <a:spcPts val="0"/>
              </a:spcAft>
              <a:buSzPts val="1400"/>
              <a:buChar char="•"/>
            </a:pPr>
            <a:r>
              <a:rPr lang="en"/>
              <a:t>Tested in Python</a:t>
            </a:r>
            <a:endParaRPr/>
          </a:p>
          <a:p>
            <a:pPr marL="914400" lvl="1" indent="-317500" algn="l" rtl="0">
              <a:lnSpc>
                <a:spcPct val="115000"/>
              </a:lnSpc>
              <a:spcBef>
                <a:spcPts val="0"/>
              </a:spcBef>
              <a:spcAft>
                <a:spcPts val="0"/>
              </a:spcAft>
              <a:buSzPts val="1400"/>
              <a:buChar char="•"/>
            </a:pPr>
            <a:r>
              <a:rPr lang="en"/>
              <a:t>Code on our GitHub repository</a:t>
            </a:r>
            <a:endParaRPr/>
          </a:p>
          <a:p>
            <a:pPr marL="914400" lvl="1" indent="-317500" algn="l" rtl="0">
              <a:lnSpc>
                <a:spcPct val="115000"/>
              </a:lnSpc>
              <a:spcBef>
                <a:spcPts val="0"/>
              </a:spcBef>
              <a:spcAft>
                <a:spcPts val="0"/>
              </a:spcAft>
              <a:buSzPts val="1400"/>
              <a:buChar char="•"/>
            </a:pPr>
            <a:r>
              <a:rPr lang="en"/>
              <a:t>Successfully streamed camera</a:t>
            </a:r>
            <a:endParaRPr/>
          </a:p>
          <a:p>
            <a:pPr marL="914400" lvl="1" indent="-317500" algn="l" rtl="0">
              <a:lnSpc>
                <a:spcPct val="115000"/>
              </a:lnSpc>
              <a:spcBef>
                <a:spcPts val="0"/>
              </a:spcBef>
              <a:spcAft>
                <a:spcPts val="0"/>
              </a:spcAft>
              <a:buSzPts val="1400"/>
              <a:buChar char="•"/>
            </a:pPr>
            <a:r>
              <a:rPr lang="en"/>
              <a:t>Commanded drone to takeoff</a:t>
            </a:r>
            <a:endParaRPr/>
          </a:p>
        </p:txBody>
      </p:sp>
      <p:pic>
        <p:nvPicPr>
          <p:cNvPr id="110" name="Google Shape;110;p17"/>
          <p:cNvPicPr preferRelativeResize="0"/>
          <p:nvPr/>
        </p:nvPicPr>
        <p:blipFill>
          <a:blip r:embed="rId3">
            <a:alphaModFix/>
          </a:blip>
          <a:stretch>
            <a:fillRect/>
          </a:stretch>
        </p:blipFill>
        <p:spPr>
          <a:xfrm>
            <a:off x="5741925" y="896416"/>
            <a:ext cx="2030485" cy="33506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33"/>
          <p:cNvPicPr preferRelativeResize="0"/>
          <p:nvPr/>
        </p:nvPicPr>
        <p:blipFill>
          <a:blip r:embed="rId3">
            <a:alphaModFix/>
          </a:blip>
          <a:stretch>
            <a:fillRect/>
          </a:stretch>
        </p:blipFill>
        <p:spPr>
          <a:xfrm>
            <a:off x="4648350" y="911600"/>
            <a:ext cx="4209900" cy="3157433"/>
          </a:xfrm>
          <a:prstGeom prst="rect">
            <a:avLst/>
          </a:prstGeom>
          <a:noFill/>
          <a:ln>
            <a:noFill/>
          </a:ln>
        </p:spPr>
      </p:pic>
      <p:sp>
        <p:nvSpPr>
          <p:cNvPr id="585" name="Google Shape;585;p33"/>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r>
              <a:rPr lang="en"/>
              <a:t>Camera Calibration</a:t>
            </a:r>
            <a:endParaRPr lang="en-US"/>
          </a:p>
        </p:txBody>
      </p:sp>
      <p:sp>
        <p:nvSpPr>
          <p:cNvPr id="586" name="Google Shape;586;p33"/>
          <p:cNvSpPr txBox="1">
            <a:spLocks noGrp="1"/>
          </p:cNvSpPr>
          <p:nvPr>
            <p:ph type="body" idx="1"/>
          </p:nvPr>
        </p:nvSpPr>
        <p:spPr>
          <a:xfrm>
            <a:off x="284286" y="911612"/>
            <a:ext cx="4211400" cy="3169200"/>
          </a:xfrm>
          <a:prstGeom prst="rect">
            <a:avLst/>
          </a:prstGeom>
        </p:spPr>
        <p:txBody>
          <a:bodyPr spcFirstLastPara="1" wrap="square" lIns="68575" tIns="34275" rIns="68575" bIns="34275" anchor="t" anchorCtr="0">
            <a:normAutofit/>
          </a:bodyPr>
          <a:lstStyle/>
          <a:p>
            <a:r>
              <a:rPr lang="en"/>
              <a:t>Is needed to use </a:t>
            </a:r>
            <a:r>
              <a:rPr lang="en" err="1"/>
              <a:t>AruCo</a:t>
            </a:r>
            <a:r>
              <a:rPr lang="en"/>
              <a:t> markers to estimate distance</a:t>
            </a:r>
          </a:p>
          <a:p>
            <a:r>
              <a:rPr lang="en"/>
              <a:t>Estimates distortion causes by optics, allows for undistorting the image</a:t>
            </a:r>
          </a:p>
          <a:p>
            <a:r>
              <a:rPr lang="en"/>
              <a:t>Have completed calibration, and validated results</a:t>
            </a:r>
          </a:p>
          <a:p>
            <a:endParaRPr lang="en"/>
          </a:p>
          <a:p>
            <a:endParaRPr lang="en"/>
          </a:p>
        </p:txBody>
      </p:sp>
      <p:sp>
        <p:nvSpPr>
          <p:cNvPr id="587" name="Google Shape;587;p33"/>
          <p:cNvSpPr txBox="1"/>
          <p:nvPr/>
        </p:nvSpPr>
        <p:spPr>
          <a:xfrm>
            <a:off x="285750" y="4567100"/>
            <a:ext cx="7342800" cy="400200"/>
          </a:xfrm>
          <a:prstGeom prst="rect">
            <a:avLst/>
          </a:prstGeom>
          <a:noFill/>
          <a:ln>
            <a:noFill/>
          </a:ln>
        </p:spPr>
        <p:txBody>
          <a:bodyPr spcFirstLastPara="1" wrap="square" lIns="91425" tIns="91425" rIns="91425" bIns="91425" anchor="ctr" anchorCtr="0">
            <a:spAutoFit/>
          </a:bodyPr>
          <a:lstStyle/>
          <a:p>
            <a:pPr marL="0" marR="0" lvl="0" indent="0" algn="l" rtl="0">
              <a:lnSpc>
                <a:spcPct val="150000"/>
              </a:lnSpc>
              <a:spcBef>
                <a:spcPts val="0"/>
              </a:spcBef>
              <a:spcAft>
                <a:spcPts val="0"/>
              </a:spcAft>
              <a:buNone/>
            </a:pPr>
            <a:endParaRPr b="1">
              <a:solidFill>
                <a:srgbClr val="A7934B"/>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AruCo Markers</a:t>
            </a:r>
            <a:endParaRPr/>
          </a:p>
        </p:txBody>
      </p:sp>
      <p:sp>
        <p:nvSpPr>
          <p:cNvPr id="123" name="Google Shape;123;p19"/>
          <p:cNvSpPr txBox="1">
            <a:spLocks noGrp="1"/>
          </p:cNvSpPr>
          <p:nvPr>
            <p:ph type="body" idx="1"/>
          </p:nvPr>
        </p:nvSpPr>
        <p:spPr>
          <a:xfrm>
            <a:off x="284286" y="911612"/>
            <a:ext cx="4211400" cy="3169200"/>
          </a:xfrm>
          <a:prstGeom prst="rect">
            <a:avLst/>
          </a:prstGeom>
        </p:spPr>
        <p:txBody>
          <a:bodyPr spcFirstLastPara="1" wrap="square" lIns="68575" tIns="34275" rIns="68575" bIns="34275" anchor="t" anchorCtr="0">
            <a:normAutofit/>
          </a:bodyPr>
          <a:lstStyle/>
          <a:p>
            <a:r>
              <a:rPr lang="en-US"/>
              <a:t>Uses</a:t>
            </a:r>
          </a:p>
          <a:p>
            <a:pPr lvl="1"/>
            <a:r>
              <a:rPr lang="en-US"/>
              <a:t>Estimate position of drone</a:t>
            </a:r>
          </a:p>
          <a:p>
            <a:pPr lvl="1"/>
            <a:r>
              <a:rPr lang="en-US"/>
              <a:t>Identify locations in warehouse</a:t>
            </a:r>
          </a:p>
          <a:p>
            <a:pPr marL="457200" lvl="0" indent="-317500" algn="l" rtl="0">
              <a:spcBef>
                <a:spcPts val="0"/>
              </a:spcBef>
              <a:spcAft>
                <a:spcPts val="0"/>
              </a:spcAft>
              <a:buSzPts val="1400"/>
              <a:buChar char="•"/>
            </a:pPr>
            <a:r>
              <a:rPr lang="en"/>
              <a:t>Map locations to items</a:t>
            </a:r>
            <a:endParaRPr/>
          </a:p>
          <a:p>
            <a:pPr marL="914400" lvl="1" indent="-317500" algn="l" rtl="0">
              <a:spcBef>
                <a:spcPts val="0"/>
              </a:spcBef>
              <a:spcAft>
                <a:spcPts val="0"/>
              </a:spcAft>
              <a:buSzPts val="1400"/>
              <a:buChar char="•"/>
            </a:pPr>
            <a:r>
              <a:rPr lang="en"/>
              <a:t>4 markers in corners of each bay on shelf</a:t>
            </a:r>
            <a:endParaRPr/>
          </a:p>
          <a:p>
            <a:pPr marL="914400" lvl="1" indent="-317500" algn="l" rtl="0">
              <a:spcBef>
                <a:spcPts val="0"/>
              </a:spcBef>
              <a:spcAft>
                <a:spcPts val="0"/>
              </a:spcAft>
              <a:buSzPts val="1400"/>
              <a:buChar char="•"/>
            </a:pPr>
            <a:r>
              <a:rPr lang="en"/>
              <a:t>Each marker corresponds to integer ID</a:t>
            </a:r>
            <a:endParaRPr/>
          </a:p>
          <a:p>
            <a:pPr marL="914400" lvl="1" indent="-317500" algn="l" rtl="0">
              <a:spcBef>
                <a:spcPts val="0"/>
              </a:spcBef>
              <a:spcAft>
                <a:spcPts val="0"/>
              </a:spcAft>
              <a:buSzPts val="1400"/>
              <a:buChar char="•"/>
            </a:pPr>
            <a:r>
              <a:rPr lang="en"/>
              <a:t>Tuple of 4 IDs used as key in database for location of scanned items</a:t>
            </a:r>
            <a:endParaRPr/>
          </a:p>
        </p:txBody>
      </p:sp>
      <p:pic>
        <p:nvPicPr>
          <p:cNvPr id="124" name="Google Shape;124;p19"/>
          <p:cNvPicPr preferRelativeResize="0"/>
          <p:nvPr/>
        </p:nvPicPr>
        <p:blipFill>
          <a:blip r:embed="rId3">
            <a:alphaModFix/>
          </a:blip>
          <a:stretch>
            <a:fillRect/>
          </a:stretch>
        </p:blipFill>
        <p:spPr>
          <a:xfrm>
            <a:off x="4646700" y="911600"/>
            <a:ext cx="4211400" cy="31386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Barcode Scanning</a:t>
            </a:r>
            <a:endParaRPr/>
          </a:p>
        </p:txBody>
      </p:sp>
      <p:sp>
        <p:nvSpPr>
          <p:cNvPr id="116" name="Google Shape;116;p18"/>
          <p:cNvSpPr txBox="1">
            <a:spLocks noGrp="1"/>
          </p:cNvSpPr>
          <p:nvPr>
            <p:ph type="body" idx="1"/>
          </p:nvPr>
        </p:nvSpPr>
        <p:spPr>
          <a:xfrm>
            <a:off x="284286" y="911612"/>
            <a:ext cx="4211400" cy="31692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err="1"/>
              <a:t>Pyzbar</a:t>
            </a:r>
            <a:r>
              <a:rPr lang="en"/>
              <a:t> library</a:t>
            </a:r>
            <a:endParaRPr/>
          </a:p>
          <a:p>
            <a:pPr marL="914400" lvl="1" indent="-317500" algn="l" rtl="0">
              <a:spcBef>
                <a:spcPts val="0"/>
              </a:spcBef>
              <a:spcAft>
                <a:spcPts val="0"/>
              </a:spcAft>
              <a:buSzPts val="1400"/>
              <a:buChar char="•"/>
            </a:pPr>
            <a:r>
              <a:rPr lang="en"/>
              <a:t>Free and open source</a:t>
            </a:r>
            <a:endParaRPr/>
          </a:p>
          <a:p>
            <a:pPr marL="457200" lvl="0" indent="-317500" algn="l" rtl="0">
              <a:spcBef>
                <a:spcPts val="0"/>
              </a:spcBef>
              <a:spcAft>
                <a:spcPts val="0"/>
              </a:spcAft>
              <a:buSzPts val="1400"/>
              <a:buChar char="•"/>
            </a:pPr>
            <a:r>
              <a:rPr lang="en"/>
              <a:t>Scans QR codes and barcodes</a:t>
            </a:r>
            <a:endParaRPr/>
          </a:p>
          <a:p>
            <a:pPr marL="914400" lvl="1" indent="-317500" algn="l" rtl="0">
              <a:spcBef>
                <a:spcPts val="0"/>
              </a:spcBef>
              <a:spcAft>
                <a:spcPts val="0"/>
              </a:spcAft>
              <a:buSzPts val="1400"/>
              <a:buChar char="•"/>
            </a:pPr>
            <a:r>
              <a:rPr lang="en"/>
              <a:t>Warehouse doesn’t need to redo all their barcodes</a:t>
            </a:r>
            <a:endParaRPr/>
          </a:p>
          <a:p>
            <a:pPr marL="457200" lvl="0" indent="-317500" algn="l" rtl="0">
              <a:spcBef>
                <a:spcPts val="0"/>
              </a:spcBef>
              <a:spcAft>
                <a:spcPts val="0"/>
              </a:spcAft>
              <a:buSzPts val="1400"/>
              <a:buChar char="•"/>
            </a:pPr>
            <a:r>
              <a:rPr lang="en"/>
              <a:t>Works with OpenCV</a:t>
            </a:r>
            <a:endParaRPr/>
          </a:p>
          <a:p>
            <a:pPr marL="914400" lvl="1" indent="-317500" algn="l" rtl="0">
              <a:spcBef>
                <a:spcPts val="0"/>
              </a:spcBef>
              <a:spcAft>
                <a:spcPts val="0"/>
              </a:spcAft>
              <a:buSzPts val="1400"/>
              <a:buChar char="•"/>
            </a:pPr>
            <a:r>
              <a:rPr lang="en"/>
              <a:t>Can pass in drone frames</a:t>
            </a:r>
            <a:endParaRPr/>
          </a:p>
          <a:p>
            <a:pPr>
              <a:spcBef>
                <a:spcPts val="0"/>
              </a:spcBef>
            </a:pPr>
            <a:r>
              <a:rPr lang="en"/>
              <a:t>Issues</a:t>
            </a:r>
          </a:p>
          <a:p>
            <a:pPr lvl="1">
              <a:spcBef>
                <a:spcPts val="0"/>
              </a:spcBef>
            </a:pPr>
            <a:r>
              <a:rPr lang="en"/>
              <a:t>Resolution on drone too low</a:t>
            </a:r>
          </a:p>
          <a:p>
            <a:pPr indent="0">
              <a:buNone/>
            </a:pPr>
            <a:endParaRPr lang="en-US"/>
          </a:p>
        </p:txBody>
      </p:sp>
      <p:pic>
        <p:nvPicPr>
          <p:cNvPr id="2" name="Picture 2" descr="A picture containing text, indoor, wall, gallery&#10;&#10;Description automatically generated">
            <a:extLst>
              <a:ext uri="{FF2B5EF4-FFF2-40B4-BE49-F238E27FC236}">
                <a16:creationId xmlns:a16="http://schemas.microsoft.com/office/drawing/2014/main" id="{1E250AB4-749A-9843-4F3D-D09C3AA0CF76}"/>
              </a:ext>
            </a:extLst>
          </p:cNvPr>
          <p:cNvPicPr>
            <a:picLocks noChangeAspect="1"/>
          </p:cNvPicPr>
          <p:nvPr/>
        </p:nvPicPr>
        <p:blipFill rotWithShape="1">
          <a:blip r:embed="rId3"/>
          <a:srcRect l="117" t="6388" r="293" b="21806"/>
          <a:stretch/>
        </p:blipFill>
        <p:spPr>
          <a:xfrm>
            <a:off x="5594261" y="734902"/>
            <a:ext cx="2731940" cy="262638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285750" y="150541"/>
            <a:ext cx="8572500" cy="761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Scanning Routine</a:t>
            </a:r>
            <a:endParaRPr/>
          </a:p>
        </p:txBody>
      </p:sp>
      <p:grpSp>
        <p:nvGrpSpPr>
          <p:cNvPr id="250" name="Google Shape;250;p24"/>
          <p:cNvGrpSpPr/>
          <p:nvPr/>
        </p:nvGrpSpPr>
        <p:grpSpPr>
          <a:xfrm>
            <a:off x="1828875" y="899710"/>
            <a:ext cx="5486253" cy="3801271"/>
            <a:chOff x="2592971" y="1200141"/>
            <a:chExt cx="3958050" cy="2743214"/>
          </a:xfrm>
        </p:grpSpPr>
        <p:pic>
          <p:nvPicPr>
            <p:cNvPr id="251" name="Google Shape;251;p24"/>
            <p:cNvPicPr preferRelativeResize="0"/>
            <p:nvPr/>
          </p:nvPicPr>
          <p:blipFill rotWithShape="1">
            <a:blip r:embed="rId3">
              <a:alphaModFix/>
            </a:blip>
            <a:srcRect l="7389" t="11958" r="26099" b="12689"/>
            <a:stretch/>
          </p:blipFill>
          <p:spPr>
            <a:xfrm>
              <a:off x="2592975" y="1200150"/>
              <a:ext cx="3958046" cy="2743200"/>
            </a:xfrm>
            <a:prstGeom prst="rect">
              <a:avLst/>
            </a:prstGeom>
            <a:noFill/>
            <a:ln>
              <a:noFill/>
            </a:ln>
          </p:spPr>
        </p:pic>
        <p:pic>
          <p:nvPicPr>
            <p:cNvPr id="252" name="Google Shape;252;p24"/>
            <p:cNvPicPr preferRelativeResize="0"/>
            <p:nvPr/>
          </p:nvPicPr>
          <p:blipFill>
            <a:blip r:embed="rId4">
              <a:alphaModFix/>
            </a:blip>
            <a:stretch>
              <a:fillRect/>
            </a:stretch>
          </p:blipFill>
          <p:spPr>
            <a:xfrm>
              <a:off x="2592975" y="2937505"/>
              <a:ext cx="228600" cy="228600"/>
            </a:xfrm>
            <a:prstGeom prst="rect">
              <a:avLst/>
            </a:prstGeom>
            <a:noFill/>
            <a:ln>
              <a:noFill/>
            </a:ln>
          </p:spPr>
        </p:pic>
        <p:pic>
          <p:nvPicPr>
            <p:cNvPr id="253" name="Google Shape;253;p24"/>
            <p:cNvPicPr preferRelativeResize="0"/>
            <p:nvPr/>
          </p:nvPicPr>
          <p:blipFill>
            <a:blip r:embed="rId5">
              <a:alphaModFix/>
            </a:blip>
            <a:stretch>
              <a:fillRect/>
            </a:stretch>
          </p:blipFill>
          <p:spPr>
            <a:xfrm>
              <a:off x="2592975" y="1200141"/>
              <a:ext cx="228600" cy="228600"/>
            </a:xfrm>
            <a:prstGeom prst="rect">
              <a:avLst/>
            </a:prstGeom>
            <a:noFill/>
            <a:ln>
              <a:noFill/>
            </a:ln>
          </p:spPr>
        </p:pic>
        <p:pic>
          <p:nvPicPr>
            <p:cNvPr id="254" name="Google Shape;254;p24"/>
            <p:cNvPicPr preferRelativeResize="0"/>
            <p:nvPr/>
          </p:nvPicPr>
          <p:blipFill>
            <a:blip r:embed="rId6">
              <a:alphaModFix/>
            </a:blip>
            <a:stretch>
              <a:fillRect/>
            </a:stretch>
          </p:blipFill>
          <p:spPr>
            <a:xfrm>
              <a:off x="4457675" y="1200148"/>
              <a:ext cx="228600" cy="228600"/>
            </a:xfrm>
            <a:prstGeom prst="rect">
              <a:avLst/>
            </a:prstGeom>
            <a:noFill/>
            <a:ln>
              <a:noFill/>
            </a:ln>
          </p:spPr>
        </p:pic>
        <p:pic>
          <p:nvPicPr>
            <p:cNvPr id="255" name="Google Shape;255;p24"/>
            <p:cNvPicPr preferRelativeResize="0"/>
            <p:nvPr/>
          </p:nvPicPr>
          <p:blipFill>
            <a:blip r:embed="rId7">
              <a:alphaModFix/>
            </a:blip>
            <a:stretch>
              <a:fillRect/>
            </a:stretch>
          </p:blipFill>
          <p:spPr>
            <a:xfrm>
              <a:off x="3525325" y="2068825"/>
              <a:ext cx="228600" cy="228600"/>
            </a:xfrm>
            <a:prstGeom prst="rect">
              <a:avLst/>
            </a:prstGeom>
            <a:noFill/>
            <a:ln>
              <a:noFill/>
            </a:ln>
          </p:spPr>
        </p:pic>
        <p:pic>
          <p:nvPicPr>
            <p:cNvPr id="256" name="Google Shape;256;p24"/>
            <p:cNvPicPr preferRelativeResize="0"/>
            <p:nvPr/>
          </p:nvPicPr>
          <p:blipFill>
            <a:blip r:embed="rId8">
              <a:alphaModFix/>
            </a:blip>
            <a:stretch>
              <a:fillRect/>
            </a:stretch>
          </p:blipFill>
          <p:spPr>
            <a:xfrm>
              <a:off x="5390021" y="1200141"/>
              <a:ext cx="228600" cy="228600"/>
            </a:xfrm>
            <a:prstGeom prst="rect">
              <a:avLst/>
            </a:prstGeom>
            <a:noFill/>
            <a:ln>
              <a:noFill/>
            </a:ln>
          </p:spPr>
        </p:pic>
        <p:pic>
          <p:nvPicPr>
            <p:cNvPr id="257" name="Google Shape;257;p24"/>
            <p:cNvPicPr preferRelativeResize="0"/>
            <p:nvPr/>
          </p:nvPicPr>
          <p:blipFill>
            <a:blip r:embed="rId5">
              <a:alphaModFix/>
            </a:blip>
            <a:stretch>
              <a:fillRect/>
            </a:stretch>
          </p:blipFill>
          <p:spPr>
            <a:xfrm>
              <a:off x="6322375" y="2937504"/>
              <a:ext cx="228600" cy="228600"/>
            </a:xfrm>
            <a:prstGeom prst="rect">
              <a:avLst/>
            </a:prstGeom>
            <a:noFill/>
            <a:ln>
              <a:noFill/>
            </a:ln>
          </p:spPr>
        </p:pic>
        <p:pic>
          <p:nvPicPr>
            <p:cNvPr id="258" name="Google Shape;258;p24"/>
            <p:cNvPicPr preferRelativeResize="0"/>
            <p:nvPr/>
          </p:nvPicPr>
          <p:blipFill>
            <a:blip r:embed="rId4">
              <a:alphaModFix/>
            </a:blip>
            <a:stretch>
              <a:fillRect/>
            </a:stretch>
          </p:blipFill>
          <p:spPr>
            <a:xfrm>
              <a:off x="5390025" y="2068830"/>
              <a:ext cx="228600" cy="228600"/>
            </a:xfrm>
            <a:prstGeom prst="rect">
              <a:avLst/>
            </a:prstGeom>
            <a:noFill/>
            <a:ln>
              <a:noFill/>
            </a:ln>
          </p:spPr>
        </p:pic>
        <p:pic>
          <p:nvPicPr>
            <p:cNvPr id="259" name="Google Shape;259;p24"/>
            <p:cNvPicPr preferRelativeResize="0"/>
            <p:nvPr/>
          </p:nvPicPr>
          <p:blipFill>
            <a:blip r:embed="rId8">
              <a:alphaModFix/>
            </a:blip>
            <a:stretch>
              <a:fillRect/>
            </a:stretch>
          </p:blipFill>
          <p:spPr>
            <a:xfrm>
              <a:off x="4457683" y="2937491"/>
              <a:ext cx="228600" cy="228600"/>
            </a:xfrm>
            <a:prstGeom prst="rect">
              <a:avLst/>
            </a:prstGeom>
            <a:noFill/>
            <a:ln>
              <a:noFill/>
            </a:ln>
          </p:spPr>
        </p:pic>
        <p:pic>
          <p:nvPicPr>
            <p:cNvPr id="260" name="Google Shape;260;p24"/>
            <p:cNvPicPr preferRelativeResize="0"/>
            <p:nvPr/>
          </p:nvPicPr>
          <p:blipFill>
            <a:blip r:embed="rId5">
              <a:alphaModFix/>
            </a:blip>
            <a:stretch>
              <a:fillRect/>
            </a:stretch>
          </p:blipFill>
          <p:spPr>
            <a:xfrm>
              <a:off x="3525313" y="3714754"/>
              <a:ext cx="228600" cy="228600"/>
            </a:xfrm>
            <a:prstGeom prst="rect">
              <a:avLst/>
            </a:prstGeom>
            <a:noFill/>
            <a:ln>
              <a:noFill/>
            </a:ln>
          </p:spPr>
        </p:pic>
        <p:pic>
          <p:nvPicPr>
            <p:cNvPr id="261" name="Google Shape;261;p24"/>
            <p:cNvPicPr preferRelativeResize="0"/>
            <p:nvPr/>
          </p:nvPicPr>
          <p:blipFill>
            <a:blip r:embed="rId4">
              <a:alphaModFix/>
            </a:blip>
            <a:stretch>
              <a:fillRect/>
            </a:stretch>
          </p:blipFill>
          <p:spPr>
            <a:xfrm>
              <a:off x="3525325" y="1200155"/>
              <a:ext cx="228600" cy="228600"/>
            </a:xfrm>
            <a:prstGeom prst="rect">
              <a:avLst/>
            </a:prstGeom>
            <a:noFill/>
            <a:ln>
              <a:noFill/>
            </a:ln>
          </p:spPr>
        </p:pic>
        <p:pic>
          <p:nvPicPr>
            <p:cNvPr id="262" name="Google Shape;262;p24"/>
            <p:cNvPicPr preferRelativeResize="0"/>
            <p:nvPr/>
          </p:nvPicPr>
          <p:blipFill>
            <a:blip r:embed="rId5">
              <a:alphaModFix/>
            </a:blip>
            <a:stretch>
              <a:fillRect/>
            </a:stretch>
          </p:blipFill>
          <p:spPr>
            <a:xfrm>
              <a:off x="4457700" y="2068829"/>
              <a:ext cx="228600" cy="228600"/>
            </a:xfrm>
            <a:prstGeom prst="rect">
              <a:avLst/>
            </a:prstGeom>
            <a:noFill/>
            <a:ln>
              <a:noFill/>
            </a:ln>
          </p:spPr>
        </p:pic>
        <p:pic>
          <p:nvPicPr>
            <p:cNvPr id="263" name="Google Shape;263;p24"/>
            <p:cNvPicPr preferRelativeResize="0"/>
            <p:nvPr/>
          </p:nvPicPr>
          <p:blipFill>
            <a:blip r:embed="rId8">
              <a:alphaModFix/>
            </a:blip>
            <a:stretch>
              <a:fillRect/>
            </a:stretch>
          </p:blipFill>
          <p:spPr>
            <a:xfrm>
              <a:off x="2592971" y="2068816"/>
              <a:ext cx="228600" cy="228600"/>
            </a:xfrm>
            <a:prstGeom prst="rect">
              <a:avLst/>
            </a:prstGeom>
            <a:noFill/>
            <a:ln>
              <a:noFill/>
            </a:ln>
          </p:spPr>
        </p:pic>
        <p:pic>
          <p:nvPicPr>
            <p:cNvPr id="264" name="Google Shape;264;p24"/>
            <p:cNvPicPr preferRelativeResize="0"/>
            <p:nvPr/>
          </p:nvPicPr>
          <p:blipFill>
            <a:blip r:embed="rId6">
              <a:alphaModFix/>
            </a:blip>
            <a:stretch>
              <a:fillRect/>
            </a:stretch>
          </p:blipFill>
          <p:spPr>
            <a:xfrm>
              <a:off x="6322350" y="2068823"/>
              <a:ext cx="228600" cy="228600"/>
            </a:xfrm>
            <a:prstGeom prst="rect">
              <a:avLst/>
            </a:prstGeom>
            <a:noFill/>
            <a:ln>
              <a:noFill/>
            </a:ln>
          </p:spPr>
        </p:pic>
        <p:pic>
          <p:nvPicPr>
            <p:cNvPr id="265" name="Google Shape;265;p24"/>
            <p:cNvPicPr preferRelativeResize="0"/>
            <p:nvPr/>
          </p:nvPicPr>
          <p:blipFill>
            <a:blip r:embed="rId7">
              <a:alphaModFix/>
            </a:blip>
            <a:stretch>
              <a:fillRect/>
            </a:stretch>
          </p:blipFill>
          <p:spPr>
            <a:xfrm>
              <a:off x="6322375" y="1200150"/>
              <a:ext cx="228600" cy="228600"/>
            </a:xfrm>
            <a:prstGeom prst="rect">
              <a:avLst/>
            </a:prstGeom>
            <a:noFill/>
            <a:ln>
              <a:noFill/>
            </a:ln>
          </p:spPr>
        </p:pic>
        <p:pic>
          <p:nvPicPr>
            <p:cNvPr id="266" name="Google Shape;266;p24"/>
            <p:cNvPicPr preferRelativeResize="0"/>
            <p:nvPr/>
          </p:nvPicPr>
          <p:blipFill>
            <a:blip r:embed="rId7">
              <a:alphaModFix/>
            </a:blip>
            <a:stretch>
              <a:fillRect/>
            </a:stretch>
          </p:blipFill>
          <p:spPr>
            <a:xfrm>
              <a:off x="5390025" y="2937500"/>
              <a:ext cx="228600" cy="228600"/>
            </a:xfrm>
            <a:prstGeom prst="rect">
              <a:avLst/>
            </a:prstGeom>
            <a:noFill/>
            <a:ln>
              <a:noFill/>
            </a:ln>
          </p:spPr>
        </p:pic>
        <p:pic>
          <p:nvPicPr>
            <p:cNvPr id="267" name="Google Shape;267;p24"/>
            <p:cNvPicPr preferRelativeResize="0"/>
            <p:nvPr/>
          </p:nvPicPr>
          <p:blipFill>
            <a:blip r:embed="rId6">
              <a:alphaModFix/>
            </a:blip>
            <a:stretch>
              <a:fillRect/>
            </a:stretch>
          </p:blipFill>
          <p:spPr>
            <a:xfrm>
              <a:off x="3525325" y="2937498"/>
              <a:ext cx="228600" cy="228600"/>
            </a:xfrm>
            <a:prstGeom prst="rect">
              <a:avLst/>
            </a:prstGeom>
            <a:noFill/>
            <a:ln>
              <a:noFill/>
            </a:ln>
          </p:spPr>
        </p:pic>
        <p:pic>
          <p:nvPicPr>
            <p:cNvPr id="268" name="Google Shape;268;p24"/>
            <p:cNvPicPr preferRelativeResize="0"/>
            <p:nvPr/>
          </p:nvPicPr>
          <p:blipFill>
            <a:blip r:embed="rId7">
              <a:alphaModFix/>
            </a:blip>
            <a:stretch>
              <a:fillRect/>
            </a:stretch>
          </p:blipFill>
          <p:spPr>
            <a:xfrm>
              <a:off x="2592975" y="3714750"/>
              <a:ext cx="228600" cy="228600"/>
            </a:xfrm>
            <a:prstGeom prst="rect">
              <a:avLst/>
            </a:prstGeom>
            <a:noFill/>
            <a:ln>
              <a:noFill/>
            </a:ln>
          </p:spPr>
        </p:pic>
        <p:pic>
          <p:nvPicPr>
            <p:cNvPr id="269" name="Google Shape;269;p24"/>
            <p:cNvPicPr preferRelativeResize="0"/>
            <p:nvPr/>
          </p:nvPicPr>
          <p:blipFill>
            <a:blip r:embed="rId4">
              <a:alphaModFix/>
            </a:blip>
            <a:stretch>
              <a:fillRect/>
            </a:stretch>
          </p:blipFill>
          <p:spPr>
            <a:xfrm>
              <a:off x="4457675" y="3714755"/>
              <a:ext cx="228600" cy="228600"/>
            </a:xfrm>
            <a:prstGeom prst="rect">
              <a:avLst/>
            </a:prstGeom>
            <a:noFill/>
            <a:ln>
              <a:noFill/>
            </a:ln>
          </p:spPr>
        </p:pic>
        <p:pic>
          <p:nvPicPr>
            <p:cNvPr id="270" name="Google Shape;270;p24"/>
            <p:cNvPicPr preferRelativeResize="0"/>
            <p:nvPr/>
          </p:nvPicPr>
          <p:blipFill>
            <a:blip r:embed="rId8">
              <a:alphaModFix/>
            </a:blip>
            <a:stretch>
              <a:fillRect/>
            </a:stretch>
          </p:blipFill>
          <p:spPr>
            <a:xfrm>
              <a:off x="6322383" y="3714741"/>
              <a:ext cx="228600" cy="228600"/>
            </a:xfrm>
            <a:prstGeom prst="rect">
              <a:avLst/>
            </a:prstGeom>
            <a:noFill/>
            <a:ln>
              <a:noFill/>
            </a:ln>
          </p:spPr>
        </p:pic>
        <p:pic>
          <p:nvPicPr>
            <p:cNvPr id="271" name="Google Shape;271;p24"/>
            <p:cNvPicPr preferRelativeResize="0"/>
            <p:nvPr/>
          </p:nvPicPr>
          <p:blipFill>
            <a:blip r:embed="rId6">
              <a:alphaModFix/>
            </a:blip>
            <a:stretch>
              <a:fillRect/>
            </a:stretch>
          </p:blipFill>
          <p:spPr>
            <a:xfrm>
              <a:off x="5390025" y="3714748"/>
              <a:ext cx="228600" cy="228600"/>
            </a:xfrm>
            <a:prstGeom prst="rect">
              <a:avLst/>
            </a:prstGeom>
            <a:noFill/>
            <a:ln>
              <a:noFill/>
            </a:ln>
          </p:spPr>
        </p:pic>
        <p:pic>
          <p:nvPicPr>
            <p:cNvPr id="272" name="Google Shape;272;p24"/>
            <p:cNvPicPr preferRelativeResize="0"/>
            <p:nvPr/>
          </p:nvPicPr>
          <p:blipFill>
            <a:blip r:embed="rId9">
              <a:alphaModFix/>
            </a:blip>
            <a:stretch>
              <a:fillRect/>
            </a:stretch>
          </p:blipFill>
          <p:spPr>
            <a:xfrm>
              <a:off x="3031975" y="1629013"/>
              <a:ext cx="228600" cy="128701"/>
            </a:xfrm>
            <a:prstGeom prst="rect">
              <a:avLst/>
            </a:prstGeom>
            <a:noFill/>
            <a:ln>
              <a:noFill/>
            </a:ln>
          </p:spPr>
        </p:pic>
        <p:pic>
          <p:nvPicPr>
            <p:cNvPr id="273" name="Google Shape;273;p24"/>
            <p:cNvPicPr preferRelativeResize="0"/>
            <p:nvPr/>
          </p:nvPicPr>
          <p:blipFill>
            <a:blip r:embed="rId10">
              <a:alphaModFix/>
            </a:blip>
            <a:stretch>
              <a:fillRect/>
            </a:stretch>
          </p:blipFill>
          <p:spPr>
            <a:xfrm>
              <a:off x="3031971" y="2457441"/>
              <a:ext cx="228600" cy="228600"/>
            </a:xfrm>
            <a:prstGeom prst="rect">
              <a:avLst/>
            </a:prstGeom>
            <a:noFill/>
            <a:ln>
              <a:noFill/>
            </a:ln>
          </p:spPr>
        </p:pic>
        <p:pic>
          <p:nvPicPr>
            <p:cNvPr id="274" name="Google Shape;274;p24"/>
            <p:cNvPicPr preferRelativeResize="0"/>
            <p:nvPr/>
          </p:nvPicPr>
          <p:blipFill>
            <a:blip r:embed="rId11">
              <a:alphaModFix/>
            </a:blip>
            <a:stretch>
              <a:fillRect/>
            </a:stretch>
          </p:blipFill>
          <p:spPr>
            <a:xfrm>
              <a:off x="5869225" y="3371098"/>
              <a:ext cx="228600" cy="228600"/>
            </a:xfrm>
            <a:prstGeom prst="rect">
              <a:avLst/>
            </a:prstGeom>
            <a:noFill/>
            <a:ln>
              <a:noFill/>
            </a:ln>
          </p:spPr>
        </p:pic>
        <p:pic>
          <p:nvPicPr>
            <p:cNvPr id="275" name="Google Shape;275;p24"/>
            <p:cNvPicPr preferRelativeResize="0"/>
            <p:nvPr/>
          </p:nvPicPr>
          <p:blipFill>
            <a:blip r:embed="rId12">
              <a:alphaModFix/>
            </a:blip>
            <a:stretch>
              <a:fillRect/>
            </a:stretch>
          </p:blipFill>
          <p:spPr>
            <a:xfrm>
              <a:off x="3985096" y="1590241"/>
              <a:ext cx="228600" cy="228600"/>
            </a:xfrm>
            <a:prstGeom prst="rect">
              <a:avLst/>
            </a:prstGeom>
            <a:noFill/>
            <a:ln>
              <a:noFill/>
            </a:ln>
          </p:spPr>
        </p:pic>
        <p:pic>
          <p:nvPicPr>
            <p:cNvPr id="276" name="Google Shape;276;p24"/>
            <p:cNvPicPr preferRelativeResize="0"/>
            <p:nvPr/>
          </p:nvPicPr>
          <p:blipFill>
            <a:blip r:embed="rId13">
              <a:alphaModFix/>
            </a:blip>
            <a:stretch>
              <a:fillRect/>
            </a:stretch>
          </p:blipFill>
          <p:spPr>
            <a:xfrm>
              <a:off x="3985100" y="2497450"/>
              <a:ext cx="228600" cy="148590"/>
            </a:xfrm>
            <a:prstGeom prst="rect">
              <a:avLst/>
            </a:prstGeom>
            <a:noFill/>
            <a:ln>
              <a:noFill/>
            </a:ln>
          </p:spPr>
        </p:pic>
        <p:pic>
          <p:nvPicPr>
            <p:cNvPr id="277" name="Google Shape;277;p24"/>
            <p:cNvPicPr preferRelativeResize="0"/>
            <p:nvPr/>
          </p:nvPicPr>
          <p:blipFill>
            <a:blip r:embed="rId14">
              <a:alphaModFix/>
            </a:blip>
            <a:stretch>
              <a:fillRect/>
            </a:stretch>
          </p:blipFill>
          <p:spPr>
            <a:xfrm>
              <a:off x="3031974" y="3405388"/>
              <a:ext cx="228600" cy="160019"/>
            </a:xfrm>
            <a:prstGeom prst="rect">
              <a:avLst/>
            </a:prstGeom>
            <a:noFill/>
            <a:ln>
              <a:noFill/>
            </a:ln>
          </p:spPr>
        </p:pic>
        <p:pic>
          <p:nvPicPr>
            <p:cNvPr id="278" name="Google Shape;278;p24"/>
            <p:cNvPicPr preferRelativeResize="0"/>
            <p:nvPr/>
          </p:nvPicPr>
          <p:blipFill>
            <a:blip r:embed="rId15">
              <a:alphaModFix/>
            </a:blip>
            <a:stretch>
              <a:fillRect/>
            </a:stretch>
          </p:blipFill>
          <p:spPr>
            <a:xfrm>
              <a:off x="3985096" y="3371091"/>
              <a:ext cx="228600" cy="228600"/>
            </a:xfrm>
            <a:prstGeom prst="rect">
              <a:avLst/>
            </a:prstGeom>
            <a:noFill/>
            <a:ln>
              <a:noFill/>
            </a:ln>
          </p:spPr>
        </p:pic>
        <p:pic>
          <p:nvPicPr>
            <p:cNvPr id="279" name="Google Shape;279;p24"/>
            <p:cNvPicPr preferRelativeResize="0"/>
            <p:nvPr/>
          </p:nvPicPr>
          <p:blipFill>
            <a:blip r:embed="rId16">
              <a:alphaModFix/>
            </a:blip>
            <a:stretch>
              <a:fillRect/>
            </a:stretch>
          </p:blipFill>
          <p:spPr>
            <a:xfrm>
              <a:off x="4720571" y="1601941"/>
              <a:ext cx="228600" cy="182880"/>
            </a:xfrm>
            <a:prstGeom prst="rect">
              <a:avLst/>
            </a:prstGeom>
            <a:noFill/>
            <a:ln>
              <a:noFill/>
            </a:ln>
          </p:spPr>
        </p:pic>
        <p:pic>
          <p:nvPicPr>
            <p:cNvPr id="280" name="Google Shape;280;p24"/>
            <p:cNvPicPr preferRelativeResize="0"/>
            <p:nvPr/>
          </p:nvPicPr>
          <p:blipFill>
            <a:blip r:embed="rId17">
              <a:alphaModFix/>
            </a:blip>
            <a:stretch>
              <a:fillRect/>
            </a:stretch>
          </p:blipFill>
          <p:spPr>
            <a:xfrm>
              <a:off x="4720575" y="2457450"/>
              <a:ext cx="228600" cy="228600"/>
            </a:xfrm>
            <a:prstGeom prst="rect">
              <a:avLst/>
            </a:prstGeom>
            <a:noFill/>
            <a:ln>
              <a:noFill/>
            </a:ln>
          </p:spPr>
        </p:pic>
      </p:grpSp>
      <p:pic>
        <p:nvPicPr>
          <p:cNvPr id="281" name="Google Shape;281;p24"/>
          <p:cNvPicPr preferRelativeResize="0"/>
          <p:nvPr/>
        </p:nvPicPr>
        <p:blipFill>
          <a:blip r:embed="rId18">
            <a:alphaModFix/>
          </a:blip>
          <a:stretch>
            <a:fillRect/>
          </a:stretch>
        </p:blipFill>
        <p:spPr>
          <a:xfrm>
            <a:off x="5943600" y="1305950"/>
            <a:ext cx="1371600" cy="658368"/>
          </a:xfrm>
          <a:prstGeom prst="rect">
            <a:avLst/>
          </a:prstGeom>
          <a:noFill/>
          <a:ln>
            <a:noFill/>
          </a:ln>
        </p:spPr>
      </p:pic>
      <p:sp>
        <p:nvSpPr>
          <p:cNvPr id="3" name="TextBox 2">
            <a:extLst>
              <a:ext uri="{FF2B5EF4-FFF2-40B4-BE49-F238E27FC236}">
                <a16:creationId xmlns:a16="http://schemas.microsoft.com/office/drawing/2014/main" id="{9AA8CEAD-CC44-C51C-DC9C-589223607B79}"/>
              </a:ext>
            </a:extLst>
          </p:cNvPr>
          <p:cNvSpPr txBox="1"/>
          <p:nvPr/>
        </p:nvSpPr>
        <p:spPr>
          <a:xfrm>
            <a:off x="173619"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Items identified by QR codes or barcodes</a:t>
            </a:r>
          </a:p>
        </p:txBody>
      </p:sp>
      <p:sp>
        <p:nvSpPr>
          <p:cNvPr id="5" name="TextBox 4">
            <a:extLst>
              <a:ext uri="{FF2B5EF4-FFF2-40B4-BE49-F238E27FC236}">
                <a16:creationId xmlns:a16="http://schemas.microsoft.com/office/drawing/2014/main" id="{AD3CF797-A91D-3D93-2281-7966219294DC}"/>
              </a:ext>
            </a:extLst>
          </p:cNvPr>
          <p:cNvSpPr txBox="1"/>
          <p:nvPr/>
        </p:nvSpPr>
        <p:spPr>
          <a:xfrm>
            <a:off x="173618" y="2322170"/>
            <a:ext cx="15278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Locations on shelves identified by </a:t>
            </a:r>
            <a:r>
              <a:rPr lang="en-US" err="1"/>
              <a:t>AruCo</a:t>
            </a:r>
            <a:r>
              <a:rPr lang="en-US"/>
              <a:t> markers</a:t>
            </a:r>
          </a:p>
        </p:txBody>
      </p:sp>
      <p:sp>
        <p:nvSpPr>
          <p:cNvPr id="7" name="TextBox 6">
            <a:extLst>
              <a:ext uri="{FF2B5EF4-FFF2-40B4-BE49-F238E27FC236}">
                <a16:creationId xmlns:a16="http://schemas.microsoft.com/office/drawing/2014/main" id="{E1EC92E2-D554-9821-AB8E-D87D44C4E74C}"/>
              </a:ext>
            </a:extLst>
          </p:cNvPr>
          <p:cNvSpPr txBox="1"/>
          <p:nvPr/>
        </p:nvSpPr>
        <p:spPr>
          <a:xfrm>
            <a:off x="7443967" y="1157468"/>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Drone sweeps across a single wall of shelves</a:t>
            </a:r>
          </a:p>
        </p:txBody>
      </p:sp>
      <p:sp>
        <p:nvSpPr>
          <p:cNvPr id="9" name="TextBox 8">
            <a:extLst>
              <a:ext uri="{FF2B5EF4-FFF2-40B4-BE49-F238E27FC236}">
                <a16:creationId xmlns:a16="http://schemas.microsoft.com/office/drawing/2014/main" id="{B961F7EA-17CA-3E6C-CA8D-9A9AC4A8A015}"/>
              </a:ext>
            </a:extLst>
          </p:cNvPr>
          <p:cNvSpPr txBox="1"/>
          <p:nvPr/>
        </p:nvSpPr>
        <p:spPr>
          <a:xfrm>
            <a:off x="7443966" y="2430683"/>
            <a:ext cx="15278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Return to base station after scanning </a:t>
            </a:r>
          </a:p>
        </p:txBody>
      </p:sp>
    </p:spTree>
    <p:extLst>
      <p:ext uri="{BB962C8B-B14F-4D97-AF65-F5344CB8AC3E}">
        <p14:creationId xmlns:p14="http://schemas.microsoft.com/office/powerpoint/2010/main" val="2340250578"/>
      </p:ext>
    </p:extLst>
  </p:cSld>
  <p:clrMapOvr>
    <a:masterClrMapping/>
  </p:clrMapOvr>
</p:sld>
</file>

<file path=ppt/theme/theme1.xml><?xml version="1.0" encoding="utf-8"?>
<a:theme xmlns:a="http://schemas.openxmlformats.org/drawingml/2006/main" name="Regular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CF49E3CA3034B905EA9EAC1BEFF5B" ma:contentTypeVersion="2" ma:contentTypeDescription="Create a new document." ma:contentTypeScope="" ma:versionID="65d795264dce10fa4225fb9aa1d1a976">
  <xsd:schema xmlns:xsd="http://www.w3.org/2001/XMLSchema" xmlns:xs="http://www.w3.org/2001/XMLSchema" xmlns:p="http://schemas.microsoft.com/office/2006/metadata/properties" xmlns:ns2="0d4e0842-4262-4d93-9217-e6082ad598f2" targetNamespace="http://schemas.microsoft.com/office/2006/metadata/properties" ma:root="true" ma:fieldsID="17012a61cb0de72413a9b283e607eef0" ns2:_="">
    <xsd:import namespace="0d4e0842-4262-4d93-9217-e6082ad598f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e0842-4262-4d93-9217-e6082ad59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60729D-A611-4B65-92F2-5E1EDF06CA90}">
  <ds:schemaRefs>
    <ds:schemaRef ds:uri="0d4e0842-4262-4d93-9217-e6082ad598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3E5570-8E6A-469C-848E-F5847C1F0FFD}">
  <ds:schemaRefs>
    <ds:schemaRef ds:uri="0d4e0842-4262-4d93-9217-e6082ad598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C66583-62C0-4DBC-9CD2-3B89FDE164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32</Slides>
  <Notes>27</Notes>
  <HiddenSlides>12</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Regular Slide</vt:lpstr>
      <vt:lpstr>Drone-Based Inventory Management</vt:lpstr>
      <vt:lpstr>Problem</vt:lpstr>
      <vt:lpstr>Solution</vt:lpstr>
      <vt:lpstr>DJI Ryze Tello EDU</vt:lpstr>
      <vt:lpstr>Programming with Tello</vt:lpstr>
      <vt:lpstr>Camera Calibration</vt:lpstr>
      <vt:lpstr>AruCo Markers</vt:lpstr>
      <vt:lpstr>Barcode Scanning</vt:lpstr>
      <vt:lpstr>Scanning Routine</vt:lpstr>
      <vt:lpstr>Drone Power </vt:lpstr>
      <vt:lpstr> Next Steps</vt:lpstr>
      <vt:lpstr>Future Goals</vt:lpstr>
      <vt:lpstr>Scanning Routine</vt:lpstr>
      <vt:lpstr>Scanning Routine</vt:lpstr>
      <vt:lpstr>Scanning Routine</vt:lpstr>
      <vt:lpstr>Scanning Routine</vt:lpstr>
      <vt:lpstr>Scanning Routine</vt:lpstr>
      <vt:lpstr>Scanning Routine</vt:lpstr>
      <vt:lpstr>Scanning Routine</vt:lpstr>
      <vt:lpstr>Scanning Routine</vt:lpstr>
      <vt:lpstr>Scanning Routine</vt:lpstr>
      <vt:lpstr>Scanning Routine</vt:lpstr>
      <vt:lpstr>Scanning Routine</vt:lpstr>
      <vt:lpstr>Scanning Routine</vt:lpstr>
      <vt:lpstr>Warehouse Management System (WMS) Front-End Material UI Integration</vt:lpstr>
      <vt:lpstr>Warehouse Management System (WMS)</vt:lpstr>
      <vt:lpstr>Current WMS Steps</vt:lpstr>
      <vt:lpstr>WMS Front-End Requirement Overview</vt:lpstr>
      <vt:lpstr>WMS Front-End Requirements (cont.)</vt:lpstr>
      <vt:lpstr>Django for backend framework</vt:lpstr>
      <vt:lpstr>WMS Database Structure </vt:lpstr>
      <vt:lpstr>Drone-Based Inventory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Drone-Based Inventory Management</dc:title>
  <cp:revision>1</cp:revision>
  <dcterms:modified xsi:type="dcterms:W3CDTF">2023-04-20T15:27:11Z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0x010100E17CF49E3CA3034B905EA9EAC1BEFF5B</vt:lpwstr>
  </property>
</Properties>
</file>